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3.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4.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8" r:id="rId1"/>
    <p:sldMasterId id="2147483665" r:id="rId2"/>
    <p:sldMasterId id="2147483669" r:id="rId3"/>
    <p:sldMasterId id="2147483678" r:id="rId4"/>
    <p:sldMasterId id="2147483682" r:id="rId5"/>
  </p:sldMasterIdLst>
  <p:sldIdLst>
    <p:sldId id="256" r:id="rId6"/>
    <p:sldId id="257" r:id="rId7"/>
    <p:sldId id="258" r:id="rId8"/>
    <p:sldId id="259" r:id="rId9"/>
    <p:sldId id="270" r:id="rId10"/>
    <p:sldId id="260" r:id="rId11"/>
    <p:sldId id="261" r:id="rId12"/>
    <p:sldId id="262" r:id="rId13"/>
    <p:sldId id="273" r:id="rId14"/>
    <p:sldId id="264" r:id="rId15"/>
    <p:sldId id="265" r:id="rId16"/>
    <p:sldId id="266" r:id="rId17"/>
    <p:sldId id="263" r:id="rId18"/>
    <p:sldId id="272" r:id="rId19"/>
    <p:sldId id="277" r:id="rId20"/>
    <p:sldId id="271" r:id="rId21"/>
    <p:sldId id="267" r:id="rId22"/>
    <p:sldId id="269" r:id="rId23"/>
    <p:sldId id="268" r:id="rId24"/>
    <p:sldId id="276" r:id="rId25"/>
    <p:sldId id="275" r:id="rId26"/>
    <p:sldId id="278" r:id="rId27"/>
    <p:sldId id="274" r:id="rId28"/>
    <p:sldId id="280" r:id="rId29"/>
    <p:sldId id="281" r:id="rId30"/>
    <p:sldId id="279" r:id="rId31"/>
  </p:sldIdLst>
  <p:sldSz cx="9906000" cy="6858000" type="A4"/>
  <p:notesSz cx="6723063" cy="9853613"/>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62" d="100"/>
          <a:sy n="162" d="100"/>
        </p:scale>
        <p:origin x="630" y="144"/>
      </p:cViewPr>
      <p:guideLst>
        <p:guide orient="horz" pos="2160"/>
        <p:guide pos="312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tableStyles" Target="tableStyles.xml"/><Relationship Id="rId8"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742950" y="1772817"/>
            <a:ext cx="8420100" cy="1470025"/>
          </a:xfrm>
        </p:spPr>
        <p:txBody>
          <a:bodyPr>
            <a:noAutofit/>
          </a:bodyPr>
          <a:lstStyle>
            <a:lvl1pPr algn="ctr">
              <a:defRPr sz="4800"/>
            </a:lvl1pPr>
          </a:lstStyle>
          <a:p>
            <a:r>
              <a:rPr lang="de-DE"/>
              <a:t>Titelmasterformat durch Klicken bearbeiten</a:t>
            </a:r>
          </a:p>
        </p:txBody>
      </p:sp>
      <p:sp>
        <p:nvSpPr>
          <p:cNvPr id="3" name="Untertitel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A87928A5-43F7-464C-B605-ADA10F85AC10}" type="datetime5">
              <a:rPr lang="de-DE" smtClean="0"/>
              <a:pPr/>
              <a:t>22-04-26</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C6AE60A-B69C-4790-82F7-3882EDF23186}" type="slidenum">
              <a:rPr lang="de-DE" smtClean="0"/>
              <a:pPr/>
              <a:t>‹Nr.›</a:t>
            </a:fld>
            <a:endParaRPr lang="de-DE"/>
          </a:p>
        </p:txBody>
      </p:sp>
    </p:spTree>
    <p:extLst>
      <p:ext uri="{BB962C8B-B14F-4D97-AF65-F5344CB8AC3E}">
        <p14:creationId xmlns:p14="http://schemas.microsoft.com/office/powerpoint/2010/main" val="5828045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Inhaltsplatzhalter 2"/>
          <p:cNvSpPr>
            <a:spLocks noGrp="1"/>
          </p:cNvSpPr>
          <p:nvPr>
            <p:ph sz="half" idx="1"/>
          </p:nvPr>
        </p:nvSpPr>
        <p:spPr>
          <a:xfrm>
            <a:off x="495300" y="1052737"/>
            <a:ext cx="4375150" cy="5073427"/>
          </a:xfrm>
        </p:spPr>
        <p:txBody>
          <a:bodyPr/>
          <a:lstStyle>
            <a:lvl1pPr>
              <a:defRPr sz="1800"/>
            </a:lvl1pPr>
            <a:lvl2pPr>
              <a:defRPr sz="1600"/>
            </a:lvl2pPr>
            <a:lvl3pPr>
              <a:defRPr sz="1400"/>
            </a:lvl3pPr>
            <a:lvl4pPr>
              <a:defRPr sz="1200"/>
            </a:lvl4pPr>
            <a:lvl5pPr>
              <a:defRPr sz="1100"/>
            </a:lvl5pPr>
            <a:lvl6pPr>
              <a:defRPr sz="1800"/>
            </a:lvl6pPr>
            <a:lvl7pPr>
              <a:defRPr sz="1800"/>
            </a:lvl7pPr>
            <a:lvl8pPr>
              <a:defRPr sz="1800"/>
            </a:lvl8pPr>
            <a:lvl9pPr>
              <a:defRPr sz="18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5035550" y="1052737"/>
            <a:ext cx="4375150" cy="5073427"/>
          </a:xfrm>
        </p:spPr>
        <p:txBody>
          <a:bodyPr/>
          <a:lstStyle>
            <a:lvl1pPr>
              <a:defRPr sz="1800"/>
            </a:lvl1pPr>
            <a:lvl2pPr>
              <a:defRPr sz="1600"/>
            </a:lvl2pPr>
            <a:lvl3pPr>
              <a:defRPr sz="1400"/>
            </a:lvl3pPr>
            <a:lvl4pPr>
              <a:defRPr sz="1200"/>
            </a:lvl4pPr>
            <a:lvl5pPr>
              <a:defRPr sz="1100"/>
            </a:lvl5pPr>
            <a:lvl6pPr>
              <a:defRPr sz="1800"/>
            </a:lvl6pPr>
            <a:lvl7pPr>
              <a:defRPr sz="1800"/>
            </a:lvl7pPr>
            <a:lvl8pPr>
              <a:defRPr sz="1800"/>
            </a:lvl8pPr>
            <a:lvl9pPr>
              <a:defRPr sz="18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Datumsplatzhalter 4"/>
          <p:cNvSpPr>
            <a:spLocks noGrp="1"/>
          </p:cNvSpPr>
          <p:nvPr>
            <p:ph type="dt" sz="half" idx="10"/>
          </p:nvPr>
        </p:nvSpPr>
        <p:spPr/>
        <p:txBody>
          <a:bodyPr/>
          <a:lstStyle/>
          <a:p>
            <a:fld id="{957D4938-B8A9-4BFD-B5EA-8CEAAEEADDF3}" type="datetime5">
              <a:rPr lang="de-DE" smtClean="0"/>
              <a:pPr/>
              <a:t>22-04-26</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6C6AE60A-B69C-4790-82F7-3882EDF23186}" type="slidenum">
              <a:rPr lang="de-DE" smtClean="0"/>
              <a:pPr/>
              <a:t>‹Nr.›</a:t>
            </a:fld>
            <a:endParaRPr lang="de-DE"/>
          </a:p>
        </p:txBody>
      </p:sp>
    </p:spTree>
    <p:extLst>
      <p:ext uri="{BB962C8B-B14F-4D97-AF65-F5344CB8AC3E}">
        <p14:creationId xmlns:p14="http://schemas.microsoft.com/office/powerpoint/2010/main" val="15050424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Mastertitelformat bearbeiten</a:t>
            </a:r>
          </a:p>
        </p:txBody>
      </p:sp>
      <p:sp>
        <p:nvSpPr>
          <p:cNvPr id="3" name="Textplatzhalter 2"/>
          <p:cNvSpPr>
            <a:spLocks noGrp="1"/>
          </p:cNvSpPr>
          <p:nvPr>
            <p:ph type="body" idx="1"/>
          </p:nvPr>
        </p:nvSpPr>
        <p:spPr>
          <a:xfrm>
            <a:off x="495300" y="1052736"/>
            <a:ext cx="4376870" cy="639762"/>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p:cNvSpPr>
            <a:spLocks noGrp="1"/>
          </p:cNvSpPr>
          <p:nvPr>
            <p:ph sz="half" idx="2"/>
          </p:nvPr>
        </p:nvSpPr>
        <p:spPr>
          <a:xfrm>
            <a:off x="495300" y="1772816"/>
            <a:ext cx="4376870" cy="4353347"/>
          </a:xfrm>
        </p:spPr>
        <p:txBody>
          <a:bodyPr/>
          <a:lstStyle>
            <a:lvl1pPr>
              <a:defRPr sz="1800"/>
            </a:lvl1pPr>
            <a:lvl2pPr>
              <a:defRPr sz="1600"/>
            </a:lvl2pPr>
            <a:lvl3pPr>
              <a:defRPr sz="1400"/>
            </a:lvl3pPr>
            <a:lvl4pPr>
              <a:defRPr sz="1200"/>
            </a:lvl4pPr>
            <a:lvl5pPr>
              <a:defRPr sz="1100"/>
            </a:lvl5pPr>
            <a:lvl6pPr>
              <a:defRPr sz="1600"/>
            </a:lvl6pPr>
            <a:lvl7pPr>
              <a:defRPr sz="1600"/>
            </a:lvl7pPr>
            <a:lvl8pPr>
              <a:defRPr sz="1600"/>
            </a:lvl8pPr>
            <a:lvl9pPr>
              <a:defRPr sz="16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5032111" y="1052736"/>
            <a:ext cx="4378590" cy="639762"/>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p:cNvSpPr>
            <a:spLocks noGrp="1"/>
          </p:cNvSpPr>
          <p:nvPr>
            <p:ph sz="quarter" idx="4"/>
          </p:nvPr>
        </p:nvSpPr>
        <p:spPr>
          <a:xfrm>
            <a:off x="5032111" y="1772816"/>
            <a:ext cx="4378590" cy="4353347"/>
          </a:xfrm>
        </p:spPr>
        <p:txBody>
          <a:bodyPr/>
          <a:lstStyle>
            <a:lvl1pPr>
              <a:defRPr sz="1800"/>
            </a:lvl1pPr>
            <a:lvl2pPr>
              <a:defRPr sz="1600"/>
            </a:lvl2pPr>
            <a:lvl3pPr>
              <a:defRPr sz="1400"/>
            </a:lvl3pPr>
            <a:lvl4pPr>
              <a:defRPr sz="1200"/>
            </a:lvl4pPr>
            <a:lvl5pPr>
              <a:defRPr sz="1100"/>
            </a:lvl5pPr>
            <a:lvl6pPr>
              <a:defRPr sz="1600"/>
            </a:lvl6pPr>
            <a:lvl7pPr>
              <a:defRPr sz="1600"/>
            </a:lvl7pPr>
            <a:lvl8pPr>
              <a:defRPr sz="1600"/>
            </a:lvl8pPr>
            <a:lvl9pPr>
              <a:defRPr sz="16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7" name="Datumsplatzhalter 6"/>
          <p:cNvSpPr>
            <a:spLocks noGrp="1"/>
          </p:cNvSpPr>
          <p:nvPr>
            <p:ph type="dt" sz="half" idx="10"/>
          </p:nvPr>
        </p:nvSpPr>
        <p:spPr/>
        <p:txBody>
          <a:bodyPr/>
          <a:lstStyle/>
          <a:p>
            <a:fld id="{3F0297B8-2DD2-4B93-AC24-732B9FDF79A4}" type="datetime5">
              <a:rPr lang="de-DE" smtClean="0"/>
              <a:pPr/>
              <a:t>22-04-26</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6C6AE60A-B69C-4790-82F7-3882EDF23186}" type="slidenum">
              <a:rPr lang="de-DE" smtClean="0"/>
              <a:pPr/>
              <a:t>‹Nr.›</a:t>
            </a:fld>
            <a:endParaRPr lang="de-DE"/>
          </a:p>
        </p:txBody>
      </p:sp>
    </p:spTree>
    <p:extLst>
      <p:ext uri="{BB962C8B-B14F-4D97-AF65-F5344CB8AC3E}">
        <p14:creationId xmlns:p14="http://schemas.microsoft.com/office/powerpoint/2010/main" val="33016000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Datumsplatzhalter 2"/>
          <p:cNvSpPr>
            <a:spLocks noGrp="1"/>
          </p:cNvSpPr>
          <p:nvPr>
            <p:ph type="dt" sz="half" idx="10"/>
          </p:nvPr>
        </p:nvSpPr>
        <p:spPr/>
        <p:txBody>
          <a:bodyPr/>
          <a:lstStyle/>
          <a:p>
            <a:fld id="{3D757612-79AC-4037-831F-473454D000FB}" type="datetime5">
              <a:rPr lang="de-DE" smtClean="0"/>
              <a:pPr/>
              <a:t>22-04-26</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6C6AE60A-B69C-4790-82F7-3882EDF23186}" type="slidenum">
              <a:rPr lang="de-DE" smtClean="0"/>
              <a:pPr/>
              <a:t>‹Nr.›</a:t>
            </a:fld>
            <a:endParaRPr lang="de-DE"/>
          </a:p>
        </p:txBody>
      </p:sp>
    </p:spTree>
    <p:extLst>
      <p:ext uri="{BB962C8B-B14F-4D97-AF65-F5344CB8AC3E}">
        <p14:creationId xmlns:p14="http://schemas.microsoft.com/office/powerpoint/2010/main" val="14185441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552494A8-6C15-4FBB-B0DF-8ECF886D51CF}" type="datetime5">
              <a:rPr lang="de-DE" smtClean="0"/>
              <a:pPr/>
              <a:t>22-04-26</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6C6AE60A-B69C-4790-82F7-3882EDF23186}" type="slidenum">
              <a:rPr lang="de-DE" smtClean="0"/>
              <a:pPr/>
              <a:t>‹Nr.›</a:t>
            </a:fld>
            <a:endParaRPr lang="de-DE"/>
          </a:p>
        </p:txBody>
      </p:sp>
    </p:spTree>
    <p:extLst>
      <p:ext uri="{BB962C8B-B14F-4D97-AF65-F5344CB8AC3E}">
        <p14:creationId xmlns:p14="http://schemas.microsoft.com/office/powerpoint/2010/main" val="39037769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Final Page">
    <p:spTree>
      <p:nvGrpSpPr>
        <p:cNvPr id="1" name=""/>
        <p:cNvGrpSpPr/>
        <p:nvPr/>
      </p:nvGrpSpPr>
      <p:grpSpPr>
        <a:xfrm>
          <a:off x="0" y="0"/>
          <a:ext cx="0" cy="0"/>
          <a:chOff x="0" y="0"/>
          <a:chExt cx="0" cy="0"/>
        </a:xfrm>
      </p:grpSpPr>
      <p:sp>
        <p:nvSpPr>
          <p:cNvPr id="5" name="Freeform: Shape 16">
            <a:extLst>
              <a:ext uri="{FF2B5EF4-FFF2-40B4-BE49-F238E27FC236}">
                <a16:creationId xmlns:a16="http://schemas.microsoft.com/office/drawing/2014/main" id="{83578AB4-56ED-4B31-A247-C7303D051680}"/>
              </a:ext>
            </a:extLst>
          </p:cNvPr>
          <p:cNvSpPr/>
          <p:nvPr/>
        </p:nvSpPr>
        <p:spPr>
          <a:xfrm rot="16200000" flipV="1">
            <a:off x="1202909" y="-1256212"/>
            <a:ext cx="7446876" cy="9959293"/>
          </a:xfrm>
          <a:custGeom>
            <a:avLst/>
            <a:gdLst>
              <a:gd name="connsiteX0" fmla="*/ 13170 w 1000896"/>
              <a:gd name="connsiteY0" fmla="*/ 1310824 h 1316969"/>
              <a:gd name="connsiteX1" fmla="*/ 1003531 w 1000896"/>
              <a:gd name="connsiteY1" fmla="*/ 1310824 h 1316969"/>
              <a:gd name="connsiteX2" fmla="*/ 1001775 w 1000896"/>
              <a:gd name="connsiteY2" fmla="*/ 13170 h 1316969"/>
              <a:gd name="connsiteX3" fmla="*/ 13170 w 1000896"/>
              <a:gd name="connsiteY3" fmla="*/ 1310824 h 1316969"/>
            </a:gdLst>
            <a:ahLst/>
            <a:cxnLst>
              <a:cxn ang="0">
                <a:pos x="connsiteX0" y="connsiteY0"/>
              </a:cxn>
              <a:cxn ang="0">
                <a:pos x="connsiteX1" y="connsiteY1"/>
              </a:cxn>
              <a:cxn ang="0">
                <a:pos x="connsiteX2" y="connsiteY2"/>
              </a:cxn>
              <a:cxn ang="0">
                <a:pos x="connsiteX3" y="connsiteY3"/>
              </a:cxn>
            </a:cxnLst>
            <a:rect l="l" t="t" r="r" b="b"/>
            <a:pathLst>
              <a:path w="1000896" h="1316969">
                <a:moveTo>
                  <a:pt x="13170" y="1310824"/>
                </a:moveTo>
                <a:lnTo>
                  <a:pt x="1003531" y="1310824"/>
                </a:lnTo>
                <a:lnTo>
                  <a:pt x="1001775" y="13170"/>
                </a:lnTo>
                <a:lnTo>
                  <a:pt x="13170" y="1310824"/>
                </a:lnTo>
                <a:close/>
              </a:path>
            </a:pathLst>
          </a:custGeom>
          <a:solidFill>
            <a:srgbClr val="00335A"/>
          </a:solidFill>
          <a:ln w="9525" cap="flat">
            <a:noFill/>
            <a:prstDash val="solid"/>
            <a:miter/>
          </a:ln>
        </p:spPr>
        <p:txBody>
          <a:bodyPr rtlCol="0" anchor="ctr"/>
          <a:lstStyle/>
          <a:p>
            <a:endParaRPr lang="en-GB" dirty="0"/>
          </a:p>
        </p:txBody>
      </p:sp>
      <p:sp>
        <p:nvSpPr>
          <p:cNvPr id="3" name="Fußzeilenplatzhalter 2"/>
          <p:cNvSpPr>
            <a:spLocks noGrp="1"/>
          </p:cNvSpPr>
          <p:nvPr>
            <p:ph type="ftr" sz="quarter" idx="11"/>
          </p:nvPr>
        </p:nvSpPr>
        <p:spPr/>
        <p:txBody>
          <a:bodyPr/>
          <a:lstStyle/>
          <a:p>
            <a:endParaRPr lang="de-DE" dirty="0"/>
          </a:p>
        </p:txBody>
      </p:sp>
      <p:sp>
        <p:nvSpPr>
          <p:cNvPr id="6" name="Freeform: Shape 17">
            <a:extLst>
              <a:ext uri="{FF2B5EF4-FFF2-40B4-BE49-F238E27FC236}">
                <a16:creationId xmlns:a16="http://schemas.microsoft.com/office/drawing/2014/main" id="{E0BD6A4B-6BE7-4559-AE7B-0A6983D50139}"/>
              </a:ext>
            </a:extLst>
          </p:cNvPr>
          <p:cNvSpPr/>
          <p:nvPr/>
        </p:nvSpPr>
        <p:spPr>
          <a:xfrm rot="5400000" flipH="1" flipV="1">
            <a:off x="2732836" y="-2118363"/>
            <a:ext cx="5054805" cy="9291524"/>
          </a:xfrm>
          <a:custGeom>
            <a:avLst/>
            <a:gdLst>
              <a:gd name="connsiteX0" fmla="*/ 13170 w 1000896"/>
              <a:gd name="connsiteY0" fmla="*/ 1310824 h 1316969"/>
              <a:gd name="connsiteX1" fmla="*/ 1003531 w 1000896"/>
              <a:gd name="connsiteY1" fmla="*/ 1310824 h 1316969"/>
              <a:gd name="connsiteX2" fmla="*/ 1001775 w 1000896"/>
              <a:gd name="connsiteY2" fmla="*/ 13170 h 1316969"/>
              <a:gd name="connsiteX3" fmla="*/ 13170 w 1000896"/>
              <a:gd name="connsiteY3" fmla="*/ 1310824 h 1316969"/>
            </a:gdLst>
            <a:ahLst/>
            <a:cxnLst>
              <a:cxn ang="0">
                <a:pos x="connsiteX0" y="connsiteY0"/>
              </a:cxn>
              <a:cxn ang="0">
                <a:pos x="connsiteX1" y="connsiteY1"/>
              </a:cxn>
              <a:cxn ang="0">
                <a:pos x="connsiteX2" y="connsiteY2"/>
              </a:cxn>
              <a:cxn ang="0">
                <a:pos x="connsiteX3" y="connsiteY3"/>
              </a:cxn>
            </a:cxnLst>
            <a:rect l="l" t="t" r="r" b="b"/>
            <a:pathLst>
              <a:path w="1000896" h="1316969">
                <a:moveTo>
                  <a:pt x="13170" y="1310824"/>
                </a:moveTo>
                <a:lnTo>
                  <a:pt x="1003531" y="1310824"/>
                </a:lnTo>
                <a:lnTo>
                  <a:pt x="1001775" y="13170"/>
                </a:lnTo>
                <a:lnTo>
                  <a:pt x="13170" y="1310824"/>
                </a:lnTo>
                <a:close/>
              </a:path>
            </a:pathLst>
          </a:custGeom>
          <a:solidFill>
            <a:srgbClr val="33B6B1">
              <a:alpha val="50000"/>
            </a:srgbClr>
          </a:solidFill>
          <a:ln w="9525" cap="flat">
            <a:noFill/>
            <a:prstDash val="solid"/>
            <a:miter/>
          </a:ln>
        </p:spPr>
        <p:txBody>
          <a:bodyPr rtlCol="0" anchor="ctr"/>
          <a:lstStyle/>
          <a:p>
            <a:endParaRPr lang="en-GB" dirty="0"/>
          </a:p>
        </p:txBody>
      </p:sp>
      <p:pic>
        <p:nvPicPr>
          <p:cNvPr id="7" name="Grafik 6">
            <a:extLst>
              <a:ext uri="{FF2B5EF4-FFF2-40B4-BE49-F238E27FC236}">
                <a16:creationId xmlns:a16="http://schemas.microsoft.com/office/drawing/2014/main" id="{9BED3D12-B348-498B-8C96-9102AEA9A0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92822" y="6388063"/>
            <a:ext cx="963555" cy="333413"/>
          </a:xfrm>
          <a:prstGeom prst="rect">
            <a:avLst/>
          </a:prstGeom>
        </p:spPr>
      </p:pic>
      <p:pic>
        <p:nvPicPr>
          <p:cNvPr id="8" name="Grafik 7">
            <a:extLst>
              <a:ext uri="{FF2B5EF4-FFF2-40B4-BE49-F238E27FC236}">
                <a16:creationId xmlns:a16="http://schemas.microsoft.com/office/drawing/2014/main" id="{60B05197-AC18-497E-9D51-693945476D9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99146" y="325341"/>
            <a:ext cx="1715661" cy="812990"/>
          </a:xfrm>
          <a:prstGeom prst="rect">
            <a:avLst/>
          </a:prstGeom>
        </p:spPr>
      </p:pic>
      <p:cxnSp>
        <p:nvCxnSpPr>
          <p:cNvPr id="9" name="Gerade Verbindung 8">
            <a:extLst>
              <a:ext uri="{FF2B5EF4-FFF2-40B4-BE49-F238E27FC236}">
                <a16:creationId xmlns:a16="http://schemas.microsoft.com/office/drawing/2014/main" id="{8FCC5B63-A92C-4AFD-9022-8EDEAF7E8919}"/>
              </a:ext>
            </a:extLst>
          </p:cNvPr>
          <p:cNvCxnSpPr/>
          <p:nvPr/>
        </p:nvCxnSpPr>
        <p:spPr>
          <a:xfrm>
            <a:off x="506505" y="836712"/>
            <a:ext cx="7416000" cy="0"/>
          </a:xfrm>
          <a:prstGeom prst="line">
            <a:avLst/>
          </a:prstGeom>
          <a:ln w="28575">
            <a:solidFill>
              <a:srgbClr val="FF0000"/>
            </a:solidFill>
          </a:ln>
          <a:effectLst>
            <a:outerShdw blurRad="38100" dist="12700" dir="18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2" name="Textfeld 11">
            <a:extLst>
              <a:ext uri="{FF2B5EF4-FFF2-40B4-BE49-F238E27FC236}">
                <a16:creationId xmlns:a16="http://schemas.microsoft.com/office/drawing/2014/main" id="{E2F14201-B52F-45BE-90AD-6C6E361D9B02}"/>
              </a:ext>
            </a:extLst>
          </p:cNvPr>
          <p:cNvSpPr txBox="1"/>
          <p:nvPr/>
        </p:nvSpPr>
        <p:spPr>
          <a:xfrm>
            <a:off x="658478" y="4747025"/>
            <a:ext cx="1750672" cy="323165"/>
          </a:xfrm>
          <a:prstGeom prst="rect">
            <a:avLst/>
          </a:prstGeom>
          <a:noFill/>
        </p:spPr>
        <p:txBody>
          <a:bodyPr wrap="none" lIns="0" tIns="0" rIns="0" bIns="0" rtlCol="0">
            <a:spAutoFit/>
          </a:bodyPr>
          <a:lstStyle/>
          <a:p>
            <a:r>
              <a:rPr lang="en-GB" sz="2100" b="0" dirty="0">
                <a:solidFill>
                  <a:schemeClr val="bg1"/>
                </a:solidFill>
              </a:rPr>
              <a:t>www.discom.de</a:t>
            </a:r>
          </a:p>
        </p:txBody>
      </p:sp>
      <p:sp>
        <p:nvSpPr>
          <p:cNvPr id="4" name="Inhaltsplatzhalter 3">
            <a:extLst>
              <a:ext uri="{FF2B5EF4-FFF2-40B4-BE49-F238E27FC236}">
                <a16:creationId xmlns:a16="http://schemas.microsoft.com/office/drawing/2014/main" id="{E1EF9BA2-0E2E-4793-A414-70C36804923C}"/>
              </a:ext>
            </a:extLst>
          </p:cNvPr>
          <p:cNvSpPr>
            <a:spLocks noGrp="1"/>
          </p:cNvSpPr>
          <p:nvPr>
            <p:ph sz="quarter" idx="12" hasCustomPrompt="1"/>
          </p:nvPr>
        </p:nvSpPr>
        <p:spPr>
          <a:xfrm>
            <a:off x="560032" y="2272731"/>
            <a:ext cx="7918285" cy="812800"/>
          </a:xfrm>
        </p:spPr>
        <p:txBody>
          <a:bodyPr>
            <a:noAutofit/>
          </a:bodyPr>
          <a:lstStyle>
            <a:lvl1pPr>
              <a:defRPr sz="4000" b="1">
                <a:solidFill>
                  <a:schemeClr val="bg1"/>
                </a:solidFill>
              </a:defRPr>
            </a:lvl1pPr>
          </a:lstStyle>
          <a:p>
            <a:pPr lvl="0"/>
            <a:r>
              <a:rPr lang="en-US" noProof="0" dirty="0"/>
              <a:t>Add “Thank You” message here</a:t>
            </a:r>
          </a:p>
        </p:txBody>
      </p:sp>
      <p:pic>
        <p:nvPicPr>
          <p:cNvPr id="11" name="Grafik 10">
            <a:extLst>
              <a:ext uri="{FF2B5EF4-FFF2-40B4-BE49-F238E27FC236}">
                <a16:creationId xmlns:a16="http://schemas.microsoft.com/office/drawing/2014/main" id="{24DF569A-86A4-4D17-9690-CDAEBD3707E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8471" y="4393246"/>
            <a:ext cx="1745686" cy="412030"/>
          </a:xfrm>
          <a:prstGeom prst="rect">
            <a:avLst/>
          </a:prstGeom>
        </p:spPr>
      </p:pic>
    </p:spTree>
    <p:extLst>
      <p:ext uri="{BB962C8B-B14F-4D97-AF65-F5344CB8AC3E}">
        <p14:creationId xmlns:p14="http://schemas.microsoft.com/office/powerpoint/2010/main" val="3567139743"/>
      </p:ext>
    </p:extLst>
  </p:cSld>
  <p:clrMapOvr>
    <a:masterClrMapping/>
  </p:clrMapOvr>
  <p:hf hdr="0"/>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742950" y="1772817"/>
            <a:ext cx="8420100" cy="1470025"/>
          </a:xfrm>
        </p:spPr>
        <p:txBody>
          <a:bodyPr>
            <a:noAutofit/>
          </a:bodyPr>
          <a:lstStyle>
            <a:lvl1pPr algn="ctr">
              <a:defRPr sz="4800"/>
            </a:lvl1pPr>
          </a:lstStyle>
          <a:p>
            <a:r>
              <a:rPr lang="de-DE"/>
              <a:t>Mastertitelformat bearbeiten</a:t>
            </a:r>
          </a:p>
        </p:txBody>
      </p:sp>
      <p:sp>
        <p:nvSpPr>
          <p:cNvPr id="3" name="Untertitel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Master-Untertitelformat bearbeiten</a:t>
            </a:r>
          </a:p>
        </p:txBody>
      </p:sp>
      <p:sp>
        <p:nvSpPr>
          <p:cNvPr id="4" name="Datumsplatzhalter 3"/>
          <p:cNvSpPr>
            <a:spLocks noGrp="1"/>
          </p:cNvSpPr>
          <p:nvPr>
            <p:ph type="dt" sz="half" idx="10"/>
          </p:nvPr>
        </p:nvSpPr>
        <p:spPr/>
        <p:txBody>
          <a:bodyPr/>
          <a:lstStyle/>
          <a:p>
            <a:fld id="{A87928A5-43F7-464C-B605-ADA10F85AC10}" type="datetime5">
              <a:rPr lang="de-DE" smtClean="0"/>
              <a:pPr/>
              <a:t>22-04-26</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C6AE60A-B69C-4790-82F7-3882EDF23186}" type="slidenum">
              <a:rPr lang="de-DE" smtClean="0"/>
              <a:pPr/>
              <a:t>‹Nr.›</a:t>
            </a:fld>
            <a:endParaRPr lang="de-DE"/>
          </a:p>
        </p:txBody>
      </p:sp>
    </p:spTree>
    <p:extLst>
      <p:ext uri="{BB962C8B-B14F-4D97-AF65-F5344CB8AC3E}">
        <p14:creationId xmlns:p14="http://schemas.microsoft.com/office/powerpoint/2010/main" val="16680013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82506" y="1628801"/>
            <a:ext cx="8420100" cy="1362075"/>
          </a:xfrm>
        </p:spPr>
        <p:txBody>
          <a:bodyPr anchor="t"/>
          <a:lstStyle>
            <a:lvl1pPr algn="l">
              <a:defRPr sz="4000" b="1" cap="all"/>
            </a:lvl1pPr>
          </a:lstStyle>
          <a:p>
            <a:r>
              <a:rPr lang="de-DE"/>
              <a:t>Mastertitelformat bearbeiten</a:t>
            </a:r>
            <a:endParaRPr lang="de-DE" dirty="0"/>
          </a:p>
        </p:txBody>
      </p:sp>
      <p:sp>
        <p:nvSpPr>
          <p:cNvPr id="3" name="Textplatzhalter 2"/>
          <p:cNvSpPr>
            <a:spLocks noGrp="1"/>
          </p:cNvSpPr>
          <p:nvPr>
            <p:ph type="body" idx="1"/>
          </p:nvPr>
        </p:nvSpPr>
        <p:spPr>
          <a:xfrm>
            <a:off x="782506" y="3512990"/>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Mastertextformat bearbeiten</a:t>
            </a:r>
          </a:p>
        </p:txBody>
      </p:sp>
      <p:sp>
        <p:nvSpPr>
          <p:cNvPr id="4" name="Datumsplatzhalter 3"/>
          <p:cNvSpPr>
            <a:spLocks noGrp="1"/>
          </p:cNvSpPr>
          <p:nvPr>
            <p:ph type="dt" sz="half" idx="10"/>
          </p:nvPr>
        </p:nvSpPr>
        <p:spPr/>
        <p:txBody>
          <a:bodyPr/>
          <a:lstStyle/>
          <a:p>
            <a:fld id="{39703488-306A-4F72-AC6C-6FBBDE7B5320}" type="datetime5">
              <a:rPr lang="de-DE" smtClean="0"/>
              <a:pPr/>
              <a:t>22-04-26</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C6AE60A-B69C-4790-82F7-3882EDF23186}" type="slidenum">
              <a:rPr lang="de-DE" smtClean="0"/>
              <a:pPr/>
              <a:t>‹Nr.›</a:t>
            </a:fld>
            <a:endParaRPr lang="de-DE"/>
          </a:p>
        </p:txBody>
      </p:sp>
    </p:spTree>
    <p:extLst>
      <p:ext uri="{BB962C8B-B14F-4D97-AF65-F5344CB8AC3E}">
        <p14:creationId xmlns:p14="http://schemas.microsoft.com/office/powerpoint/2010/main" val="6713810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Datumsplatzhalter 2"/>
          <p:cNvSpPr>
            <a:spLocks noGrp="1"/>
          </p:cNvSpPr>
          <p:nvPr>
            <p:ph type="dt" sz="half" idx="10"/>
          </p:nvPr>
        </p:nvSpPr>
        <p:spPr/>
        <p:txBody>
          <a:bodyPr/>
          <a:lstStyle/>
          <a:p>
            <a:fld id="{3D757612-79AC-4037-831F-473454D000FB}" type="datetime5">
              <a:rPr lang="de-DE" smtClean="0"/>
              <a:pPr/>
              <a:t>22-04-26</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6C6AE60A-B69C-4790-82F7-3882EDF23186}" type="slidenum">
              <a:rPr lang="de-DE" smtClean="0"/>
              <a:pPr/>
              <a:t>‹Nr.›</a:t>
            </a:fld>
            <a:endParaRPr lang="de-DE"/>
          </a:p>
        </p:txBody>
      </p:sp>
    </p:spTree>
    <p:extLst>
      <p:ext uri="{BB962C8B-B14F-4D97-AF65-F5344CB8AC3E}">
        <p14:creationId xmlns:p14="http://schemas.microsoft.com/office/powerpoint/2010/main" val="112400103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742950" y="1772817"/>
            <a:ext cx="8420100" cy="1470025"/>
          </a:xfrm>
        </p:spPr>
        <p:txBody>
          <a:bodyPr>
            <a:noAutofit/>
          </a:bodyPr>
          <a:lstStyle>
            <a:lvl1pPr algn="ctr">
              <a:defRPr sz="4800"/>
            </a:lvl1pPr>
          </a:lstStyle>
          <a:p>
            <a:r>
              <a:rPr lang="de-DE"/>
              <a:t>Mastertitelformat bearbeiten</a:t>
            </a:r>
          </a:p>
        </p:txBody>
      </p:sp>
      <p:sp>
        <p:nvSpPr>
          <p:cNvPr id="3" name="Untertitel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Master-Untertitelformat bearbeiten</a:t>
            </a:r>
          </a:p>
        </p:txBody>
      </p:sp>
      <p:sp>
        <p:nvSpPr>
          <p:cNvPr id="4" name="Datumsplatzhalter 3"/>
          <p:cNvSpPr>
            <a:spLocks noGrp="1"/>
          </p:cNvSpPr>
          <p:nvPr>
            <p:ph type="dt" sz="half" idx="10"/>
          </p:nvPr>
        </p:nvSpPr>
        <p:spPr/>
        <p:txBody>
          <a:bodyPr/>
          <a:lstStyle/>
          <a:p>
            <a:fld id="{A87928A5-43F7-464C-B605-ADA10F85AC10}" type="datetime5">
              <a:rPr lang="de-DE" smtClean="0"/>
              <a:pPr/>
              <a:t>22-04-26</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C6AE60A-B69C-4790-82F7-3882EDF23186}" type="slidenum">
              <a:rPr lang="de-DE" smtClean="0"/>
              <a:pPr/>
              <a:t>‹Nr.›</a:t>
            </a:fld>
            <a:endParaRPr lang="de-DE"/>
          </a:p>
        </p:txBody>
      </p:sp>
    </p:spTree>
    <p:extLst>
      <p:ext uri="{BB962C8B-B14F-4D97-AF65-F5344CB8AC3E}">
        <p14:creationId xmlns:p14="http://schemas.microsoft.com/office/powerpoint/2010/main" val="29838039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82506" y="1628801"/>
            <a:ext cx="8420100" cy="1362075"/>
          </a:xfrm>
        </p:spPr>
        <p:txBody>
          <a:bodyPr anchor="t"/>
          <a:lstStyle>
            <a:lvl1pPr algn="l">
              <a:defRPr sz="4000" b="1" cap="all"/>
            </a:lvl1pPr>
          </a:lstStyle>
          <a:p>
            <a:r>
              <a:rPr lang="de-DE"/>
              <a:t>Mastertitelformat bearbeiten</a:t>
            </a:r>
            <a:endParaRPr lang="de-DE" dirty="0"/>
          </a:p>
        </p:txBody>
      </p:sp>
      <p:sp>
        <p:nvSpPr>
          <p:cNvPr id="3" name="Textplatzhalter 2"/>
          <p:cNvSpPr>
            <a:spLocks noGrp="1"/>
          </p:cNvSpPr>
          <p:nvPr>
            <p:ph type="body" idx="1"/>
          </p:nvPr>
        </p:nvSpPr>
        <p:spPr>
          <a:xfrm>
            <a:off x="782506" y="3512990"/>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Mastertextformat bearbeiten</a:t>
            </a:r>
          </a:p>
        </p:txBody>
      </p:sp>
      <p:sp>
        <p:nvSpPr>
          <p:cNvPr id="4" name="Datumsplatzhalter 3"/>
          <p:cNvSpPr>
            <a:spLocks noGrp="1"/>
          </p:cNvSpPr>
          <p:nvPr>
            <p:ph type="dt" sz="half" idx="10"/>
          </p:nvPr>
        </p:nvSpPr>
        <p:spPr/>
        <p:txBody>
          <a:bodyPr/>
          <a:lstStyle/>
          <a:p>
            <a:fld id="{39703488-306A-4F72-AC6C-6FBBDE7B5320}" type="datetime5">
              <a:rPr lang="de-DE" smtClean="0"/>
              <a:pPr/>
              <a:t>22-04-26</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C6AE60A-B69C-4790-82F7-3882EDF23186}" type="slidenum">
              <a:rPr lang="de-DE" smtClean="0"/>
              <a:pPr/>
              <a:t>‹Nr.›</a:t>
            </a:fld>
            <a:endParaRPr lang="de-DE"/>
          </a:p>
        </p:txBody>
      </p:sp>
    </p:spTree>
    <p:extLst>
      <p:ext uri="{BB962C8B-B14F-4D97-AF65-F5344CB8AC3E}">
        <p14:creationId xmlns:p14="http://schemas.microsoft.com/office/powerpoint/2010/main" val="2634006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82506" y="1628801"/>
            <a:ext cx="8420100" cy="1362075"/>
          </a:xfrm>
        </p:spPr>
        <p:txBody>
          <a:bodyPr anchor="t"/>
          <a:lstStyle>
            <a:lvl1pPr algn="l">
              <a:defRPr sz="4000" b="1" cap="all"/>
            </a:lvl1pPr>
          </a:lstStyle>
          <a:p>
            <a:r>
              <a:rPr lang="de-DE" dirty="0"/>
              <a:t>Titelmasterformat durch Klicken bearbeiten</a:t>
            </a:r>
          </a:p>
        </p:txBody>
      </p:sp>
      <p:sp>
        <p:nvSpPr>
          <p:cNvPr id="3" name="Textplatzhalter 2"/>
          <p:cNvSpPr>
            <a:spLocks noGrp="1"/>
          </p:cNvSpPr>
          <p:nvPr>
            <p:ph type="body" idx="1"/>
          </p:nvPr>
        </p:nvSpPr>
        <p:spPr>
          <a:xfrm>
            <a:off x="782506" y="3512990"/>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Textmasterformate durch Klicken bearbeiten</a:t>
            </a:r>
          </a:p>
        </p:txBody>
      </p:sp>
      <p:sp>
        <p:nvSpPr>
          <p:cNvPr id="4" name="Datumsplatzhalter 3"/>
          <p:cNvSpPr>
            <a:spLocks noGrp="1"/>
          </p:cNvSpPr>
          <p:nvPr>
            <p:ph type="dt" sz="half" idx="10"/>
          </p:nvPr>
        </p:nvSpPr>
        <p:spPr/>
        <p:txBody>
          <a:bodyPr/>
          <a:lstStyle/>
          <a:p>
            <a:fld id="{39703488-306A-4F72-AC6C-6FBBDE7B5320}" type="datetime5">
              <a:rPr lang="de-DE" smtClean="0"/>
              <a:pPr/>
              <a:t>22-04-26</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C6AE60A-B69C-4790-82F7-3882EDF23186}" type="slidenum">
              <a:rPr lang="de-DE" smtClean="0"/>
              <a:pPr/>
              <a:t>‹Nr.›</a:t>
            </a:fld>
            <a:endParaRPr lang="de-DE"/>
          </a:p>
        </p:txBody>
      </p:sp>
    </p:spTree>
    <p:extLst>
      <p:ext uri="{BB962C8B-B14F-4D97-AF65-F5344CB8AC3E}">
        <p14:creationId xmlns:p14="http://schemas.microsoft.com/office/powerpoint/2010/main" val="368292127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Datumsplatzhalter 2"/>
          <p:cNvSpPr>
            <a:spLocks noGrp="1"/>
          </p:cNvSpPr>
          <p:nvPr>
            <p:ph type="dt" sz="half" idx="10"/>
          </p:nvPr>
        </p:nvSpPr>
        <p:spPr/>
        <p:txBody>
          <a:bodyPr/>
          <a:lstStyle/>
          <a:p>
            <a:fld id="{3D757612-79AC-4037-831F-473454D000FB}" type="datetime5">
              <a:rPr lang="de-DE" smtClean="0"/>
              <a:pPr/>
              <a:t>22-04-26</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6C6AE60A-B69C-4790-82F7-3882EDF23186}" type="slidenum">
              <a:rPr lang="de-DE" smtClean="0"/>
              <a:pPr/>
              <a:t>‹Nr.›</a:t>
            </a:fld>
            <a:endParaRPr lang="de-DE"/>
          </a:p>
        </p:txBody>
      </p:sp>
    </p:spTree>
    <p:extLst>
      <p:ext uri="{BB962C8B-B14F-4D97-AF65-F5344CB8AC3E}">
        <p14:creationId xmlns:p14="http://schemas.microsoft.com/office/powerpoint/2010/main" val="29333043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3D757612-79AC-4037-831F-473454D000FB}" type="datetime5">
              <a:rPr lang="de-DE" smtClean="0"/>
              <a:pPr/>
              <a:t>22-04-26</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6C6AE60A-B69C-4790-82F7-3882EDF23186}" type="slidenum">
              <a:rPr lang="de-DE" smtClean="0"/>
              <a:pPr/>
              <a:t>‹Nr.›</a:t>
            </a:fld>
            <a:endParaRPr lang="de-DE"/>
          </a:p>
        </p:txBody>
      </p:sp>
    </p:spTree>
    <p:extLst>
      <p:ext uri="{BB962C8B-B14F-4D97-AF65-F5344CB8AC3E}">
        <p14:creationId xmlns:p14="http://schemas.microsoft.com/office/powerpoint/2010/main" val="19441605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742950" y="1772817"/>
            <a:ext cx="8420100" cy="1470025"/>
          </a:xfrm>
        </p:spPr>
        <p:txBody>
          <a:bodyPr>
            <a:noAutofit/>
          </a:bodyPr>
          <a:lstStyle>
            <a:lvl1pPr algn="ctr">
              <a:defRPr sz="4800"/>
            </a:lvl1pPr>
          </a:lstStyle>
          <a:p>
            <a:r>
              <a:rPr lang="de-DE"/>
              <a:t>Titelmasterformat durch Klicken bearbeiten</a:t>
            </a:r>
          </a:p>
        </p:txBody>
      </p:sp>
      <p:sp>
        <p:nvSpPr>
          <p:cNvPr id="3" name="Untertitel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A87928A5-43F7-464C-B605-ADA10F85AC10}" type="datetime5">
              <a:rPr lang="de-DE" smtClean="0"/>
              <a:pPr/>
              <a:t>22-04-26</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C6AE60A-B69C-4790-82F7-3882EDF23186}" type="slidenum">
              <a:rPr lang="de-DE" smtClean="0"/>
              <a:pPr/>
              <a:t>‹Nr.›</a:t>
            </a:fld>
            <a:endParaRPr lang="de-DE"/>
          </a:p>
        </p:txBody>
      </p:sp>
    </p:spTree>
    <p:extLst>
      <p:ext uri="{BB962C8B-B14F-4D97-AF65-F5344CB8AC3E}">
        <p14:creationId xmlns:p14="http://schemas.microsoft.com/office/powerpoint/2010/main" val="4652078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82506" y="1628801"/>
            <a:ext cx="8420100" cy="1362075"/>
          </a:xfrm>
        </p:spPr>
        <p:txBody>
          <a:bodyPr anchor="t"/>
          <a:lstStyle>
            <a:lvl1pPr algn="l">
              <a:defRPr sz="4000" b="1" cap="all"/>
            </a:lvl1pPr>
          </a:lstStyle>
          <a:p>
            <a:r>
              <a:rPr lang="de-DE" dirty="0"/>
              <a:t>Titelmasterformat durch Klicken bearbeiten</a:t>
            </a:r>
          </a:p>
        </p:txBody>
      </p:sp>
      <p:sp>
        <p:nvSpPr>
          <p:cNvPr id="3" name="Textplatzhalter 2"/>
          <p:cNvSpPr>
            <a:spLocks noGrp="1"/>
          </p:cNvSpPr>
          <p:nvPr>
            <p:ph type="body" idx="1"/>
          </p:nvPr>
        </p:nvSpPr>
        <p:spPr>
          <a:xfrm>
            <a:off x="782506" y="3512990"/>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Textmasterformate durch Klicken bearbeiten</a:t>
            </a:r>
          </a:p>
        </p:txBody>
      </p:sp>
      <p:sp>
        <p:nvSpPr>
          <p:cNvPr id="4" name="Datumsplatzhalter 3"/>
          <p:cNvSpPr>
            <a:spLocks noGrp="1"/>
          </p:cNvSpPr>
          <p:nvPr>
            <p:ph type="dt" sz="half" idx="10"/>
          </p:nvPr>
        </p:nvSpPr>
        <p:spPr/>
        <p:txBody>
          <a:bodyPr/>
          <a:lstStyle/>
          <a:p>
            <a:fld id="{39703488-306A-4F72-AC6C-6FBBDE7B5320}" type="datetime5">
              <a:rPr lang="de-DE" smtClean="0"/>
              <a:pPr/>
              <a:t>22-04-26</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C6AE60A-B69C-4790-82F7-3882EDF23186}" type="slidenum">
              <a:rPr lang="de-DE" smtClean="0"/>
              <a:pPr/>
              <a:t>‹Nr.›</a:t>
            </a:fld>
            <a:endParaRPr lang="de-DE"/>
          </a:p>
        </p:txBody>
      </p:sp>
    </p:spTree>
    <p:extLst>
      <p:ext uri="{BB962C8B-B14F-4D97-AF65-F5344CB8AC3E}">
        <p14:creationId xmlns:p14="http://schemas.microsoft.com/office/powerpoint/2010/main" val="39941804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3D757612-79AC-4037-831F-473454D000FB}" type="datetime5">
              <a:rPr lang="de-DE" smtClean="0"/>
              <a:pPr/>
              <a:t>22-04-26</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6C6AE60A-B69C-4790-82F7-3882EDF23186}" type="slidenum">
              <a:rPr lang="de-DE" smtClean="0"/>
              <a:pPr/>
              <a:t>‹Nr.›</a:t>
            </a:fld>
            <a:endParaRPr lang="de-DE"/>
          </a:p>
        </p:txBody>
      </p:sp>
    </p:spTree>
    <p:extLst>
      <p:ext uri="{BB962C8B-B14F-4D97-AF65-F5344CB8AC3E}">
        <p14:creationId xmlns:p14="http://schemas.microsoft.com/office/powerpoint/2010/main" val="31582579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13" name="Rechteck 12">
            <a:extLst>
              <a:ext uri="{FF2B5EF4-FFF2-40B4-BE49-F238E27FC236}">
                <a16:creationId xmlns:a16="http://schemas.microsoft.com/office/drawing/2014/main" id="{5F357F3C-F56C-43A4-9F18-D799BC9091F8}"/>
              </a:ext>
            </a:extLst>
          </p:cNvPr>
          <p:cNvSpPr/>
          <p:nvPr/>
        </p:nvSpPr>
        <p:spPr>
          <a:xfrm>
            <a:off x="-83" y="-19908"/>
            <a:ext cx="191276" cy="3816987"/>
          </a:xfrm>
          <a:prstGeom prst="rect">
            <a:avLst/>
          </a:prstGeom>
          <a:solidFill>
            <a:srgbClr val="99DA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7" name="Freeform: Shape 16">
            <a:extLst>
              <a:ext uri="{FF2B5EF4-FFF2-40B4-BE49-F238E27FC236}">
                <a16:creationId xmlns:a16="http://schemas.microsoft.com/office/drawing/2014/main" id="{6AA14053-07E1-4B0F-B06E-7A819420428B}"/>
              </a:ext>
            </a:extLst>
          </p:cNvPr>
          <p:cNvSpPr/>
          <p:nvPr/>
        </p:nvSpPr>
        <p:spPr>
          <a:xfrm rot="16200000" flipH="1" flipV="1">
            <a:off x="3302660" y="259202"/>
            <a:ext cx="3247378" cy="9959293"/>
          </a:xfrm>
          <a:custGeom>
            <a:avLst/>
            <a:gdLst>
              <a:gd name="connsiteX0" fmla="*/ 13170 w 1000896"/>
              <a:gd name="connsiteY0" fmla="*/ 1310824 h 1316969"/>
              <a:gd name="connsiteX1" fmla="*/ 1003531 w 1000896"/>
              <a:gd name="connsiteY1" fmla="*/ 1310824 h 1316969"/>
              <a:gd name="connsiteX2" fmla="*/ 1001775 w 1000896"/>
              <a:gd name="connsiteY2" fmla="*/ 13170 h 1316969"/>
              <a:gd name="connsiteX3" fmla="*/ 13170 w 1000896"/>
              <a:gd name="connsiteY3" fmla="*/ 1310824 h 1316969"/>
            </a:gdLst>
            <a:ahLst/>
            <a:cxnLst>
              <a:cxn ang="0">
                <a:pos x="connsiteX0" y="connsiteY0"/>
              </a:cxn>
              <a:cxn ang="0">
                <a:pos x="connsiteX1" y="connsiteY1"/>
              </a:cxn>
              <a:cxn ang="0">
                <a:pos x="connsiteX2" y="connsiteY2"/>
              </a:cxn>
              <a:cxn ang="0">
                <a:pos x="connsiteX3" y="connsiteY3"/>
              </a:cxn>
            </a:cxnLst>
            <a:rect l="l" t="t" r="r" b="b"/>
            <a:pathLst>
              <a:path w="1000896" h="1316969">
                <a:moveTo>
                  <a:pt x="13170" y="1310824"/>
                </a:moveTo>
                <a:lnTo>
                  <a:pt x="1003531" y="1310824"/>
                </a:lnTo>
                <a:lnTo>
                  <a:pt x="1001775" y="13170"/>
                </a:lnTo>
                <a:lnTo>
                  <a:pt x="13170" y="1310824"/>
                </a:lnTo>
                <a:close/>
              </a:path>
            </a:pathLst>
          </a:custGeom>
          <a:solidFill>
            <a:srgbClr val="00335A"/>
          </a:solidFill>
          <a:ln w="9525" cap="flat">
            <a:noFill/>
            <a:prstDash val="solid"/>
            <a:miter/>
          </a:ln>
        </p:spPr>
        <p:txBody>
          <a:bodyPr rtlCol="0" anchor="ctr"/>
          <a:lstStyle/>
          <a:p>
            <a:endParaRPr lang="en-GB" dirty="0"/>
          </a:p>
        </p:txBody>
      </p:sp>
      <p:sp>
        <p:nvSpPr>
          <p:cNvPr id="8" name="Freeform: Shape 17">
            <a:extLst>
              <a:ext uri="{FF2B5EF4-FFF2-40B4-BE49-F238E27FC236}">
                <a16:creationId xmlns:a16="http://schemas.microsoft.com/office/drawing/2014/main" id="{24FF9403-3B24-4725-950B-3AFD27E6AC67}"/>
              </a:ext>
            </a:extLst>
          </p:cNvPr>
          <p:cNvSpPr/>
          <p:nvPr/>
        </p:nvSpPr>
        <p:spPr>
          <a:xfrm rot="5400000" flipV="1">
            <a:off x="7383478" y="4313533"/>
            <a:ext cx="1408174" cy="3680762"/>
          </a:xfrm>
          <a:custGeom>
            <a:avLst/>
            <a:gdLst>
              <a:gd name="connsiteX0" fmla="*/ 13170 w 1000896"/>
              <a:gd name="connsiteY0" fmla="*/ 1310824 h 1316969"/>
              <a:gd name="connsiteX1" fmla="*/ 1003531 w 1000896"/>
              <a:gd name="connsiteY1" fmla="*/ 1310824 h 1316969"/>
              <a:gd name="connsiteX2" fmla="*/ 1001775 w 1000896"/>
              <a:gd name="connsiteY2" fmla="*/ 13170 h 1316969"/>
              <a:gd name="connsiteX3" fmla="*/ 13170 w 1000896"/>
              <a:gd name="connsiteY3" fmla="*/ 1310824 h 1316969"/>
            </a:gdLst>
            <a:ahLst/>
            <a:cxnLst>
              <a:cxn ang="0">
                <a:pos x="connsiteX0" y="connsiteY0"/>
              </a:cxn>
              <a:cxn ang="0">
                <a:pos x="connsiteX1" y="connsiteY1"/>
              </a:cxn>
              <a:cxn ang="0">
                <a:pos x="connsiteX2" y="connsiteY2"/>
              </a:cxn>
              <a:cxn ang="0">
                <a:pos x="connsiteX3" y="connsiteY3"/>
              </a:cxn>
            </a:cxnLst>
            <a:rect l="l" t="t" r="r" b="b"/>
            <a:pathLst>
              <a:path w="1000896" h="1316969">
                <a:moveTo>
                  <a:pt x="13170" y="1310824"/>
                </a:moveTo>
                <a:lnTo>
                  <a:pt x="1003531" y="1310824"/>
                </a:lnTo>
                <a:lnTo>
                  <a:pt x="1001775" y="13170"/>
                </a:lnTo>
                <a:lnTo>
                  <a:pt x="13170" y="1310824"/>
                </a:lnTo>
                <a:close/>
              </a:path>
            </a:pathLst>
          </a:custGeom>
          <a:solidFill>
            <a:srgbClr val="33B6B1">
              <a:alpha val="50000"/>
            </a:srgbClr>
          </a:solidFill>
          <a:ln w="9525" cap="flat">
            <a:noFill/>
            <a:prstDash val="solid"/>
            <a:miter/>
          </a:ln>
        </p:spPr>
        <p:txBody>
          <a:bodyPr rtlCol="0" anchor="ctr"/>
          <a:lstStyle/>
          <a:p>
            <a:endParaRPr lang="en-GB" dirty="0"/>
          </a:p>
        </p:txBody>
      </p:sp>
      <p:sp>
        <p:nvSpPr>
          <p:cNvPr id="2" name="Titel 1"/>
          <p:cNvSpPr>
            <a:spLocks noGrp="1"/>
          </p:cNvSpPr>
          <p:nvPr>
            <p:ph type="ctrTitle"/>
          </p:nvPr>
        </p:nvSpPr>
        <p:spPr>
          <a:xfrm>
            <a:off x="742950" y="1772817"/>
            <a:ext cx="8420100" cy="1470025"/>
          </a:xfrm>
        </p:spPr>
        <p:txBody>
          <a:bodyPr>
            <a:noAutofit/>
          </a:bodyPr>
          <a:lstStyle>
            <a:lvl1pPr algn="ctr">
              <a:defRPr sz="4800">
                <a:solidFill>
                  <a:srgbClr val="00335A"/>
                </a:solidFill>
              </a:defRPr>
            </a:lvl1pPr>
          </a:lstStyle>
          <a:p>
            <a:r>
              <a:rPr lang="de-DE"/>
              <a:t>Mastertitelformat bearbeiten</a:t>
            </a:r>
          </a:p>
        </p:txBody>
      </p:sp>
      <p:sp>
        <p:nvSpPr>
          <p:cNvPr id="3" name="Untertitel 2"/>
          <p:cNvSpPr>
            <a:spLocks noGrp="1"/>
          </p:cNvSpPr>
          <p:nvPr>
            <p:ph type="subTitle" idx="1"/>
          </p:nvPr>
        </p:nvSpPr>
        <p:spPr>
          <a:xfrm>
            <a:off x="1485900" y="3886200"/>
            <a:ext cx="6934200" cy="1752600"/>
          </a:xfrm>
        </p:spPr>
        <p:txBody>
          <a:bodyPr/>
          <a:lstStyle>
            <a:lvl1pPr marL="0" indent="0" algn="ctr">
              <a:buNone/>
              <a:defRPr>
                <a:solidFill>
                  <a:srgbClr val="1A748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Master-Untertitelformat bearbeiten</a:t>
            </a:r>
          </a:p>
        </p:txBody>
      </p:sp>
      <p:sp>
        <p:nvSpPr>
          <p:cNvPr id="4" name="Datumsplatzhalter 3"/>
          <p:cNvSpPr>
            <a:spLocks noGrp="1"/>
          </p:cNvSpPr>
          <p:nvPr>
            <p:ph type="dt" sz="half" idx="10"/>
          </p:nvPr>
        </p:nvSpPr>
        <p:spPr/>
        <p:txBody>
          <a:bodyPr/>
          <a:lstStyle/>
          <a:p>
            <a:fld id="{A87928A5-43F7-464C-B605-ADA10F85AC10}" type="datetime5">
              <a:rPr lang="de-DE" smtClean="0"/>
              <a:pPr/>
              <a:t>22-04-26</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C6AE60A-B69C-4790-82F7-3882EDF23186}" type="slidenum">
              <a:rPr lang="de-DE" smtClean="0"/>
              <a:pPr/>
              <a:t>‹Nr.›</a:t>
            </a:fld>
            <a:endParaRPr lang="de-DE"/>
          </a:p>
        </p:txBody>
      </p:sp>
      <p:pic>
        <p:nvPicPr>
          <p:cNvPr id="10" name="Grafik 9">
            <a:extLst>
              <a:ext uri="{FF2B5EF4-FFF2-40B4-BE49-F238E27FC236}">
                <a16:creationId xmlns:a16="http://schemas.microsoft.com/office/drawing/2014/main" id="{30F1C17B-F3D9-4FD7-9C85-40A13BB92E4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15331" y="6145380"/>
            <a:ext cx="963555" cy="333413"/>
          </a:xfrm>
          <a:prstGeom prst="rect">
            <a:avLst/>
          </a:prstGeom>
        </p:spPr>
      </p:pic>
      <p:cxnSp>
        <p:nvCxnSpPr>
          <p:cNvPr id="11" name="Gerade Verbindung 8">
            <a:extLst>
              <a:ext uri="{FF2B5EF4-FFF2-40B4-BE49-F238E27FC236}">
                <a16:creationId xmlns:a16="http://schemas.microsoft.com/office/drawing/2014/main" id="{2DF48443-9794-4D5B-9F45-4E4E06873A03}"/>
              </a:ext>
            </a:extLst>
          </p:cNvPr>
          <p:cNvCxnSpPr/>
          <p:nvPr/>
        </p:nvCxnSpPr>
        <p:spPr>
          <a:xfrm>
            <a:off x="506505" y="836712"/>
            <a:ext cx="7416000" cy="0"/>
          </a:xfrm>
          <a:prstGeom prst="line">
            <a:avLst/>
          </a:prstGeom>
          <a:ln w="28575">
            <a:solidFill>
              <a:srgbClr val="FF0000"/>
            </a:solidFill>
          </a:ln>
          <a:effectLst>
            <a:outerShdw blurRad="38100" dist="12700" dir="18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12" name="Grafik 11">
            <a:extLst>
              <a:ext uri="{FF2B5EF4-FFF2-40B4-BE49-F238E27FC236}">
                <a16:creationId xmlns:a16="http://schemas.microsoft.com/office/drawing/2014/main" id="{2D702269-53FE-4E76-B17D-2D206727B65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99146" y="325341"/>
            <a:ext cx="1715661" cy="812990"/>
          </a:xfrm>
          <a:prstGeom prst="rect">
            <a:avLst/>
          </a:prstGeom>
        </p:spPr>
      </p:pic>
    </p:spTree>
    <p:extLst>
      <p:ext uri="{BB962C8B-B14F-4D97-AF65-F5344CB8AC3E}">
        <p14:creationId xmlns:p14="http://schemas.microsoft.com/office/powerpoint/2010/main" val="25778134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secHead" preserve="1">
  <p:cSld name="Abschnittsüberschrift">
    <p:spTree>
      <p:nvGrpSpPr>
        <p:cNvPr id="1" name=""/>
        <p:cNvGrpSpPr/>
        <p:nvPr/>
      </p:nvGrpSpPr>
      <p:grpSpPr>
        <a:xfrm>
          <a:off x="0" y="0"/>
          <a:ext cx="0" cy="0"/>
          <a:chOff x="0" y="0"/>
          <a:chExt cx="0" cy="0"/>
        </a:xfrm>
      </p:grpSpPr>
      <p:sp>
        <p:nvSpPr>
          <p:cNvPr id="7" name="Freeform: Shape 17">
            <a:extLst>
              <a:ext uri="{FF2B5EF4-FFF2-40B4-BE49-F238E27FC236}">
                <a16:creationId xmlns:a16="http://schemas.microsoft.com/office/drawing/2014/main" id="{400FADFA-3E22-413C-B00D-F56B20ED5914}"/>
              </a:ext>
            </a:extLst>
          </p:cNvPr>
          <p:cNvSpPr/>
          <p:nvPr/>
        </p:nvSpPr>
        <p:spPr>
          <a:xfrm flipH="1" flipV="1">
            <a:off x="14006" y="-25145"/>
            <a:ext cx="1698635" cy="4516678"/>
          </a:xfrm>
          <a:custGeom>
            <a:avLst/>
            <a:gdLst>
              <a:gd name="connsiteX0" fmla="*/ 13170 w 1000896"/>
              <a:gd name="connsiteY0" fmla="*/ 1310824 h 1316969"/>
              <a:gd name="connsiteX1" fmla="*/ 1003531 w 1000896"/>
              <a:gd name="connsiteY1" fmla="*/ 1310824 h 1316969"/>
              <a:gd name="connsiteX2" fmla="*/ 1001775 w 1000896"/>
              <a:gd name="connsiteY2" fmla="*/ 13170 h 1316969"/>
              <a:gd name="connsiteX3" fmla="*/ 13170 w 1000896"/>
              <a:gd name="connsiteY3" fmla="*/ 1310824 h 1316969"/>
            </a:gdLst>
            <a:ahLst/>
            <a:cxnLst>
              <a:cxn ang="0">
                <a:pos x="connsiteX0" y="connsiteY0"/>
              </a:cxn>
              <a:cxn ang="0">
                <a:pos x="connsiteX1" y="connsiteY1"/>
              </a:cxn>
              <a:cxn ang="0">
                <a:pos x="connsiteX2" y="connsiteY2"/>
              </a:cxn>
              <a:cxn ang="0">
                <a:pos x="connsiteX3" y="connsiteY3"/>
              </a:cxn>
            </a:cxnLst>
            <a:rect l="l" t="t" r="r" b="b"/>
            <a:pathLst>
              <a:path w="1000896" h="1316969">
                <a:moveTo>
                  <a:pt x="13170" y="1310824"/>
                </a:moveTo>
                <a:lnTo>
                  <a:pt x="1003531" y="1310824"/>
                </a:lnTo>
                <a:lnTo>
                  <a:pt x="1001775" y="13170"/>
                </a:lnTo>
                <a:lnTo>
                  <a:pt x="13170" y="1310824"/>
                </a:lnTo>
                <a:close/>
              </a:path>
            </a:pathLst>
          </a:custGeom>
          <a:solidFill>
            <a:srgbClr val="33B6B1">
              <a:alpha val="50000"/>
            </a:srgbClr>
          </a:solidFill>
          <a:ln w="9525" cap="flat">
            <a:noFill/>
            <a:prstDash val="solid"/>
            <a:miter/>
          </a:ln>
        </p:spPr>
        <p:txBody>
          <a:bodyPr rtlCol="0" anchor="ctr"/>
          <a:lstStyle/>
          <a:p>
            <a:endParaRPr lang="en-GB" dirty="0"/>
          </a:p>
        </p:txBody>
      </p:sp>
      <p:sp>
        <p:nvSpPr>
          <p:cNvPr id="8" name="Freihandform: Form 7">
            <a:extLst>
              <a:ext uri="{FF2B5EF4-FFF2-40B4-BE49-F238E27FC236}">
                <a16:creationId xmlns:a16="http://schemas.microsoft.com/office/drawing/2014/main" id="{A0C27A06-9E60-4415-B015-67CDA46B4C58}"/>
              </a:ext>
            </a:extLst>
          </p:cNvPr>
          <p:cNvSpPr/>
          <p:nvPr/>
        </p:nvSpPr>
        <p:spPr>
          <a:xfrm rot="10800000" flipV="1">
            <a:off x="-9808" y="0"/>
            <a:ext cx="2540867" cy="6861937"/>
          </a:xfrm>
          <a:custGeom>
            <a:avLst/>
            <a:gdLst>
              <a:gd name="connsiteX0" fmla="*/ 3163564 w 3168076"/>
              <a:gd name="connsiteY0" fmla="*/ 0 h 6890173"/>
              <a:gd name="connsiteX1" fmla="*/ 2539929 w 3168076"/>
              <a:gd name="connsiteY1" fmla="*/ 0 h 6890173"/>
              <a:gd name="connsiteX2" fmla="*/ 0 w 3168076"/>
              <a:gd name="connsiteY2" fmla="*/ 6890173 h 6890173"/>
              <a:gd name="connsiteX3" fmla="*/ 3168076 w 3168076"/>
              <a:gd name="connsiteY3" fmla="*/ 6890173 h 6890173"/>
            </a:gdLst>
            <a:ahLst/>
            <a:cxnLst>
              <a:cxn ang="0">
                <a:pos x="connsiteX0" y="connsiteY0"/>
              </a:cxn>
              <a:cxn ang="0">
                <a:pos x="connsiteX1" y="connsiteY1"/>
              </a:cxn>
              <a:cxn ang="0">
                <a:pos x="connsiteX2" y="connsiteY2"/>
              </a:cxn>
              <a:cxn ang="0">
                <a:pos x="connsiteX3" y="connsiteY3"/>
              </a:cxn>
            </a:cxnLst>
            <a:rect l="l" t="t" r="r" b="b"/>
            <a:pathLst>
              <a:path w="3168076" h="6890173">
                <a:moveTo>
                  <a:pt x="3163564" y="0"/>
                </a:moveTo>
                <a:lnTo>
                  <a:pt x="2539929" y="0"/>
                </a:lnTo>
                <a:lnTo>
                  <a:pt x="0" y="6890173"/>
                </a:lnTo>
                <a:lnTo>
                  <a:pt x="3168076" y="6890173"/>
                </a:lnTo>
                <a:close/>
              </a:path>
            </a:pathLst>
          </a:custGeom>
          <a:solidFill>
            <a:srgbClr val="33B6B1">
              <a:alpha val="50000"/>
            </a:srgbClr>
          </a:solidFill>
          <a:ln w="9525" cap="flat">
            <a:noFill/>
            <a:prstDash val="solid"/>
            <a:miter/>
          </a:ln>
        </p:spPr>
        <p:txBody>
          <a:bodyPr wrap="square" rtlCol="0" anchor="ctr">
            <a:noAutofit/>
          </a:bodyPr>
          <a:lstStyle/>
          <a:p>
            <a:endParaRPr lang="en-GB" dirty="0"/>
          </a:p>
        </p:txBody>
      </p:sp>
      <p:sp>
        <p:nvSpPr>
          <p:cNvPr id="2" name="Titel 1"/>
          <p:cNvSpPr>
            <a:spLocks noGrp="1"/>
          </p:cNvSpPr>
          <p:nvPr>
            <p:ph type="title"/>
          </p:nvPr>
        </p:nvSpPr>
        <p:spPr>
          <a:xfrm>
            <a:off x="782506" y="1628801"/>
            <a:ext cx="8420100" cy="1362075"/>
          </a:xfrm>
        </p:spPr>
        <p:txBody>
          <a:bodyPr anchor="t"/>
          <a:lstStyle>
            <a:lvl1pPr algn="l">
              <a:defRPr sz="4000" b="1" cap="all">
                <a:solidFill>
                  <a:srgbClr val="1A7486"/>
                </a:solidFill>
              </a:defRPr>
            </a:lvl1pPr>
          </a:lstStyle>
          <a:p>
            <a:r>
              <a:rPr lang="de-DE"/>
              <a:t>Mastertitelformat bearbeiten</a:t>
            </a:r>
            <a:endParaRPr lang="de-DE" dirty="0"/>
          </a:p>
        </p:txBody>
      </p:sp>
      <p:sp>
        <p:nvSpPr>
          <p:cNvPr id="3" name="Textplatzhalter 2"/>
          <p:cNvSpPr>
            <a:spLocks noGrp="1"/>
          </p:cNvSpPr>
          <p:nvPr>
            <p:ph type="body" idx="1"/>
          </p:nvPr>
        </p:nvSpPr>
        <p:spPr>
          <a:xfrm>
            <a:off x="782506" y="3512990"/>
            <a:ext cx="8420100" cy="1500187"/>
          </a:xfrm>
        </p:spPr>
        <p:txBody>
          <a:bodyPr anchor="b"/>
          <a:lstStyle>
            <a:lvl1pPr marL="0" indent="0">
              <a:buNone/>
              <a:defRPr sz="2000">
                <a:solidFill>
                  <a:srgbClr val="1A7486"/>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Mastertextformat bearbeiten</a:t>
            </a:r>
          </a:p>
        </p:txBody>
      </p:sp>
      <p:sp>
        <p:nvSpPr>
          <p:cNvPr id="4" name="Datumsplatzhalter 3"/>
          <p:cNvSpPr>
            <a:spLocks noGrp="1"/>
          </p:cNvSpPr>
          <p:nvPr>
            <p:ph type="dt" sz="half" idx="10"/>
          </p:nvPr>
        </p:nvSpPr>
        <p:spPr/>
        <p:txBody>
          <a:bodyPr/>
          <a:lstStyle/>
          <a:p>
            <a:fld id="{39703488-306A-4F72-AC6C-6FBBDE7B5320}" type="datetime5">
              <a:rPr lang="de-DE" smtClean="0"/>
              <a:pPr/>
              <a:t>22-04-26</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C6AE60A-B69C-4790-82F7-3882EDF23186}" type="slidenum">
              <a:rPr lang="de-DE" smtClean="0"/>
              <a:pPr/>
              <a:t>‹Nr.›</a:t>
            </a:fld>
            <a:endParaRPr lang="de-DE"/>
          </a:p>
        </p:txBody>
      </p:sp>
      <p:cxnSp>
        <p:nvCxnSpPr>
          <p:cNvPr id="9" name="Gerade Verbindung 8">
            <a:extLst>
              <a:ext uri="{FF2B5EF4-FFF2-40B4-BE49-F238E27FC236}">
                <a16:creationId xmlns:a16="http://schemas.microsoft.com/office/drawing/2014/main" id="{7FCD4594-081A-491E-8829-0F847E61E0C6}"/>
              </a:ext>
            </a:extLst>
          </p:cNvPr>
          <p:cNvCxnSpPr/>
          <p:nvPr/>
        </p:nvCxnSpPr>
        <p:spPr>
          <a:xfrm>
            <a:off x="506505" y="836712"/>
            <a:ext cx="7416000" cy="0"/>
          </a:xfrm>
          <a:prstGeom prst="line">
            <a:avLst/>
          </a:prstGeom>
          <a:ln w="28575">
            <a:solidFill>
              <a:srgbClr val="FF0000"/>
            </a:solidFill>
          </a:ln>
          <a:effectLst>
            <a:outerShdw blurRad="38100" dist="12700" dir="18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10" name="Grafik 9">
            <a:extLst>
              <a:ext uri="{FF2B5EF4-FFF2-40B4-BE49-F238E27FC236}">
                <a16:creationId xmlns:a16="http://schemas.microsoft.com/office/drawing/2014/main" id="{0C27139E-26FD-497F-A8F5-6BF95D9730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99146" y="325341"/>
            <a:ext cx="1715661" cy="812990"/>
          </a:xfrm>
          <a:prstGeom prst="rect">
            <a:avLst/>
          </a:prstGeom>
        </p:spPr>
      </p:pic>
    </p:spTree>
    <p:extLst>
      <p:ext uri="{BB962C8B-B14F-4D97-AF65-F5344CB8AC3E}">
        <p14:creationId xmlns:p14="http://schemas.microsoft.com/office/powerpoint/2010/main" val="39055292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Inhaltsplatzhalter 2"/>
          <p:cNvSpPr>
            <a:spLocks noGrp="1"/>
          </p:cNvSpPr>
          <p:nvPr>
            <p:ph idx="1"/>
          </p:nvPr>
        </p:nvSpPr>
        <p:spPr/>
        <p:txBody>
          <a:bodyPr/>
          <a:lstStyle>
            <a:lvl1pPr marL="0" indent="0">
              <a:spcBef>
                <a:spcPts val="0"/>
              </a:spcBef>
              <a:spcAft>
                <a:spcPts val="600"/>
              </a:spcAft>
              <a:defRPr/>
            </a:lvl1pPr>
            <a:lvl2pPr>
              <a:spcBef>
                <a:spcPts val="0"/>
              </a:spcBef>
              <a:spcAft>
                <a:spcPts val="600"/>
              </a:spcAft>
              <a:defRPr/>
            </a:lvl2pPr>
            <a:lvl3pPr>
              <a:spcBef>
                <a:spcPts val="0"/>
              </a:spcBef>
              <a:spcAft>
                <a:spcPts val="600"/>
              </a:spcAft>
              <a:defRPr/>
            </a:lvl3pPr>
            <a:lvl4pPr>
              <a:spcBef>
                <a:spcPts val="0"/>
              </a:spcBef>
              <a:spcAft>
                <a:spcPts val="600"/>
              </a:spcAft>
              <a:defRPr/>
            </a:lvl4pPr>
            <a:lvl5pPr>
              <a:spcBef>
                <a:spcPts val="0"/>
              </a:spcBef>
              <a:spcAft>
                <a:spcPts val="600"/>
              </a:spcAft>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Datumsplatzhalter 3"/>
          <p:cNvSpPr>
            <a:spLocks noGrp="1"/>
          </p:cNvSpPr>
          <p:nvPr>
            <p:ph type="dt" sz="half" idx="10"/>
          </p:nvPr>
        </p:nvSpPr>
        <p:spPr/>
        <p:txBody>
          <a:bodyPr/>
          <a:lstStyle/>
          <a:p>
            <a:fld id="{0F16B25D-5919-4F64-B2B3-250713FCF9E9}" type="datetime5">
              <a:rPr lang="de-DE" smtClean="0"/>
              <a:pPr/>
              <a:t>22-04-26</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C6AE60A-B69C-4790-82F7-3882EDF23186}" type="slidenum">
              <a:rPr lang="de-DE" smtClean="0"/>
              <a:pPr/>
              <a:t>‹Nr.›</a:t>
            </a:fld>
            <a:endParaRPr lang="de-DE"/>
          </a:p>
        </p:txBody>
      </p:sp>
    </p:spTree>
    <p:extLst>
      <p:ext uri="{BB962C8B-B14F-4D97-AF65-F5344CB8AC3E}">
        <p14:creationId xmlns:p14="http://schemas.microsoft.com/office/powerpoint/2010/main" val="320060782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5" Type="http://schemas.openxmlformats.org/officeDocument/2006/relationships/image" Target="../media/image1.pn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10" Type="http://schemas.openxmlformats.org/officeDocument/2006/relationships/image" Target="../media/image1.png"/><Relationship Id="rId4" Type="http://schemas.openxmlformats.org/officeDocument/2006/relationships/slideLayout" Target="../slideLayouts/slideLayout10.xml"/><Relationship Id="rId9"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 Id="rId5" Type="http://schemas.openxmlformats.org/officeDocument/2006/relationships/image" Target="../media/image1.png"/><Relationship Id="rId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slideLayout" Target="../slideLayouts/slideLayout19.xml"/><Relationship Id="rId1" Type="http://schemas.openxmlformats.org/officeDocument/2006/relationships/slideLayout" Target="../slideLayouts/slideLayout18.xml"/><Relationship Id="rId5" Type="http://schemas.openxmlformats.org/officeDocument/2006/relationships/image" Target="../media/image1.png"/><Relationship Id="rId4"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95300" y="404664"/>
            <a:ext cx="7344021" cy="418058"/>
          </a:xfrm>
          <a:prstGeom prst="rect">
            <a:avLst/>
          </a:prstGeom>
        </p:spPr>
        <p:txBody>
          <a:bodyPr vert="horz" lIns="91440" tIns="45720" rIns="91440" bIns="45720" rtlCol="0" anchor="ctr">
            <a:noAutofit/>
          </a:bodyPr>
          <a:lstStyle/>
          <a:p>
            <a:r>
              <a:rPr lang="de-DE" dirty="0"/>
              <a:t>Titelmasterformat durch Klicken bearbeiten</a:t>
            </a:r>
          </a:p>
        </p:txBody>
      </p:sp>
      <p:sp>
        <p:nvSpPr>
          <p:cNvPr id="3" name="Textplatzhalter 2"/>
          <p:cNvSpPr>
            <a:spLocks noGrp="1"/>
          </p:cNvSpPr>
          <p:nvPr>
            <p:ph type="body" idx="1"/>
          </p:nvPr>
        </p:nvSpPr>
        <p:spPr>
          <a:xfrm>
            <a:off x="495300" y="1052737"/>
            <a:ext cx="8915400" cy="5073427"/>
          </a:xfrm>
          <a:prstGeom prst="rect">
            <a:avLst/>
          </a:prstGeom>
        </p:spPr>
        <p:txBody>
          <a:bodyPr vert="horz" lIns="91440" tIns="45720" rIns="91440" bIns="45720" rtlCol="0">
            <a:normAutofit/>
          </a:body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p:cNvSpPr>
            <a:spLocks noGrp="1"/>
          </p:cNvSpPr>
          <p:nvPr>
            <p:ph type="dt" sz="half" idx="2"/>
          </p:nvPr>
        </p:nvSpPr>
        <p:spPr>
          <a:xfrm>
            <a:off x="495301" y="6525345"/>
            <a:ext cx="1217340" cy="196131"/>
          </a:xfrm>
          <a:prstGeom prst="rect">
            <a:avLst/>
          </a:prstGeom>
        </p:spPr>
        <p:txBody>
          <a:bodyPr vert="horz" lIns="91440" tIns="45720" rIns="91440" bIns="45720" rtlCol="0" anchor="ctr"/>
          <a:lstStyle>
            <a:lvl1pPr algn="l">
              <a:defRPr sz="1000">
                <a:solidFill>
                  <a:schemeClr val="tx1">
                    <a:tint val="75000"/>
                  </a:schemeClr>
                </a:solidFill>
                <a:latin typeface="+mj-lt"/>
              </a:defRPr>
            </a:lvl1pPr>
          </a:lstStyle>
          <a:p>
            <a:fld id="{CC28F3D4-5DBA-4EF4-9DBE-CFCC0F123FA9}" type="datetime5">
              <a:rPr lang="de-DE" smtClean="0"/>
              <a:pPr/>
              <a:t>22-04-26</a:t>
            </a:fld>
            <a:endParaRPr lang="de-DE"/>
          </a:p>
        </p:txBody>
      </p:sp>
      <p:sp>
        <p:nvSpPr>
          <p:cNvPr id="5" name="Fußzeilenplatzhalter 4"/>
          <p:cNvSpPr>
            <a:spLocks noGrp="1"/>
          </p:cNvSpPr>
          <p:nvPr>
            <p:ph type="ftr" sz="quarter" idx="3"/>
          </p:nvPr>
        </p:nvSpPr>
        <p:spPr>
          <a:xfrm>
            <a:off x="2793600" y="6525345"/>
            <a:ext cx="4320000" cy="196132"/>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dirty="0"/>
          </a:p>
        </p:txBody>
      </p:sp>
      <p:sp>
        <p:nvSpPr>
          <p:cNvPr id="6" name="Foliennummernplatzhalter 5"/>
          <p:cNvSpPr>
            <a:spLocks noGrp="1"/>
          </p:cNvSpPr>
          <p:nvPr>
            <p:ph type="sldNum" sz="quarter" idx="4"/>
          </p:nvPr>
        </p:nvSpPr>
        <p:spPr>
          <a:xfrm>
            <a:off x="8575559" y="6525344"/>
            <a:ext cx="1103327" cy="196131"/>
          </a:xfrm>
          <a:prstGeom prst="rect">
            <a:avLst/>
          </a:prstGeom>
        </p:spPr>
        <p:txBody>
          <a:bodyPr vert="horz" lIns="91440" tIns="45720" rIns="91440" bIns="45720" rtlCol="0" anchor="ctr"/>
          <a:lstStyle>
            <a:lvl1pPr algn="r">
              <a:defRPr sz="1000">
                <a:solidFill>
                  <a:schemeClr val="tx1">
                    <a:tint val="75000"/>
                  </a:schemeClr>
                </a:solidFill>
                <a:latin typeface="+mj-lt"/>
              </a:defRPr>
            </a:lvl1pPr>
          </a:lstStyle>
          <a:p>
            <a:fld id="{6C6AE60A-B69C-4790-82F7-3882EDF23186}" type="slidenum">
              <a:rPr lang="de-DE" smtClean="0"/>
              <a:pPr/>
              <a:t>‹Nr.›</a:t>
            </a:fld>
            <a:endParaRPr lang="de-DE"/>
          </a:p>
        </p:txBody>
      </p:sp>
      <p:cxnSp>
        <p:nvCxnSpPr>
          <p:cNvPr id="9" name="Gerade Verbindung 8"/>
          <p:cNvCxnSpPr/>
          <p:nvPr/>
        </p:nvCxnSpPr>
        <p:spPr>
          <a:xfrm>
            <a:off x="506505" y="836712"/>
            <a:ext cx="7416000" cy="0"/>
          </a:xfrm>
          <a:prstGeom prst="line">
            <a:avLst/>
          </a:prstGeom>
          <a:ln w="28575">
            <a:solidFill>
              <a:srgbClr val="FF0000"/>
            </a:solidFill>
          </a:ln>
          <a:effectLst>
            <a:outerShdw blurRad="38100" dist="12700" dir="18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8" name="Rechteck 7"/>
          <p:cNvSpPr/>
          <p:nvPr/>
        </p:nvSpPr>
        <p:spPr>
          <a:xfrm>
            <a:off x="-83" y="5915245"/>
            <a:ext cx="191276" cy="93610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21" name="Rechteck 20"/>
          <p:cNvSpPr/>
          <p:nvPr/>
        </p:nvSpPr>
        <p:spPr>
          <a:xfrm>
            <a:off x="-83" y="1251061"/>
            <a:ext cx="191276" cy="4681537"/>
          </a:xfrm>
          <a:prstGeom prst="rect">
            <a:avLst/>
          </a:prstGeom>
          <a:solidFill>
            <a:srgbClr val="DDA76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22" name="Rechteck 21"/>
          <p:cNvSpPr/>
          <p:nvPr/>
        </p:nvSpPr>
        <p:spPr>
          <a:xfrm>
            <a:off x="-83" y="-19907"/>
            <a:ext cx="191276" cy="1267200"/>
          </a:xfrm>
          <a:prstGeom prst="rect">
            <a:avLst/>
          </a:prstGeom>
          <a:solidFill>
            <a:srgbClr val="DFE9D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pic>
        <p:nvPicPr>
          <p:cNvPr id="12" name="Grafik 11">
            <a:extLst>
              <a:ext uri="{FF2B5EF4-FFF2-40B4-BE49-F238E27FC236}">
                <a16:creationId xmlns:a16="http://schemas.microsoft.com/office/drawing/2014/main" id="{0D35FFEA-7D2C-4C21-85B6-1AF3C6DA9E0F}"/>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999146" y="325341"/>
            <a:ext cx="1715661" cy="812990"/>
          </a:xfrm>
          <a:prstGeom prst="rect">
            <a:avLst/>
          </a:prstGeom>
        </p:spPr>
      </p:pic>
      <p:sp>
        <p:nvSpPr>
          <p:cNvPr id="7" name="MSIPCMContentMarking" descr="{&quot;HashCode&quot;:-905569972,&quot;Placement&quot;:&quot;Footer&quot;,&quot;Top&quot;:523.380066,&quot;Left&quot;:342.585663,&quot;SlideWidth&quot;:780,&quot;SlideHeight&quot;:540}">
            <a:extLst>
              <a:ext uri="{FF2B5EF4-FFF2-40B4-BE49-F238E27FC236}">
                <a16:creationId xmlns:a16="http://schemas.microsoft.com/office/drawing/2014/main" id="{9A0CBA60-1CB4-411D-B1A3-B24CD0FF7BD3}"/>
              </a:ext>
            </a:extLst>
          </p:cNvPr>
          <p:cNvSpPr txBox="1"/>
          <p:nvPr userDrawn="1"/>
        </p:nvSpPr>
        <p:spPr>
          <a:xfrm>
            <a:off x="4350838" y="6646927"/>
            <a:ext cx="1204325" cy="211073"/>
          </a:xfrm>
          <a:prstGeom prst="rect">
            <a:avLst/>
          </a:prstGeom>
          <a:noFill/>
        </p:spPr>
        <p:txBody>
          <a:bodyPr vert="horz" wrap="square" lIns="0" tIns="0" rIns="0" bIns="0" rtlCol="0" anchor="ctr" anchorCtr="1">
            <a:spAutoFit/>
          </a:bodyPr>
          <a:lstStyle/>
          <a:p>
            <a:pPr algn="ctr">
              <a:spcBef>
                <a:spcPts val="0"/>
              </a:spcBef>
              <a:spcAft>
                <a:spcPts val="0"/>
              </a:spcAft>
            </a:pPr>
            <a:r>
              <a:rPr lang="en-US" sz="700">
                <a:solidFill>
                  <a:srgbClr val="000000"/>
                </a:solidFill>
                <a:latin typeface="Calibri" panose="020F0502020204030204" pitchFamily="34" charset="0"/>
              </a:rPr>
              <a:t>CONFIDENTIAL - INTERNAL</a:t>
            </a:r>
          </a:p>
        </p:txBody>
      </p:sp>
    </p:spTree>
    <p:extLst>
      <p:ext uri="{BB962C8B-B14F-4D97-AF65-F5344CB8AC3E}">
        <p14:creationId xmlns:p14="http://schemas.microsoft.com/office/powerpoint/2010/main" val="1466809822"/>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664" r:id="rId3"/>
  </p:sldLayoutIdLst>
  <p:hf hdr="0"/>
  <p:txStyles>
    <p:titleStyle>
      <a:lvl1pPr algn="l" defTabSz="914400" rtl="0" eaLnBrk="1" latinLnBrk="0" hangingPunct="1">
        <a:spcBef>
          <a:spcPct val="0"/>
        </a:spcBef>
        <a:buNone/>
        <a:defRPr sz="2800" b="1" kern="1200">
          <a:solidFill>
            <a:schemeClr val="accent4"/>
          </a:solidFill>
          <a:latin typeface="Calibri" panose="020F0502020204030204" pitchFamily="34" charset="0"/>
          <a:ea typeface="+mj-ea"/>
          <a:cs typeface="Calibri" panose="020F0502020204030204" pitchFamily="34" charset="0"/>
        </a:defRPr>
      </a:lvl1pPr>
    </p:titleStyle>
    <p:bodyStyle>
      <a:lvl1pPr marL="342900" indent="-342900" algn="l" defTabSz="914400" rtl="0" eaLnBrk="1" latinLnBrk="0" hangingPunct="1">
        <a:spcBef>
          <a:spcPct val="20000"/>
        </a:spcBef>
        <a:buFont typeface="Arial" pitchFamily="34" charset="0"/>
        <a:buNone/>
        <a:defRPr sz="1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95300" y="404664"/>
            <a:ext cx="7344021" cy="418058"/>
          </a:xfrm>
          <a:prstGeom prst="rect">
            <a:avLst/>
          </a:prstGeom>
        </p:spPr>
        <p:txBody>
          <a:bodyPr vert="horz" lIns="91440" tIns="45720" rIns="91440" bIns="45720" rtlCol="0" anchor="ctr">
            <a:noAutofit/>
          </a:bodyPr>
          <a:lstStyle/>
          <a:p>
            <a:r>
              <a:rPr lang="de-DE" dirty="0"/>
              <a:t>Titelmasterformat durch Klicken bearbeiten</a:t>
            </a:r>
          </a:p>
        </p:txBody>
      </p:sp>
      <p:sp>
        <p:nvSpPr>
          <p:cNvPr id="3" name="Textplatzhalter 2"/>
          <p:cNvSpPr>
            <a:spLocks noGrp="1"/>
          </p:cNvSpPr>
          <p:nvPr>
            <p:ph type="body" idx="1"/>
          </p:nvPr>
        </p:nvSpPr>
        <p:spPr>
          <a:xfrm>
            <a:off x="495300" y="1052737"/>
            <a:ext cx="8915400" cy="5073427"/>
          </a:xfrm>
          <a:prstGeom prst="rect">
            <a:avLst/>
          </a:prstGeom>
        </p:spPr>
        <p:txBody>
          <a:bodyPr vert="horz" lIns="91440" tIns="45720" rIns="91440" bIns="45720" rtlCol="0">
            <a:normAutofit/>
          </a:body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p:cNvSpPr>
            <a:spLocks noGrp="1"/>
          </p:cNvSpPr>
          <p:nvPr>
            <p:ph type="dt" sz="half" idx="2"/>
          </p:nvPr>
        </p:nvSpPr>
        <p:spPr>
          <a:xfrm>
            <a:off x="495301" y="6525345"/>
            <a:ext cx="1217340" cy="196131"/>
          </a:xfrm>
          <a:prstGeom prst="rect">
            <a:avLst/>
          </a:prstGeom>
        </p:spPr>
        <p:txBody>
          <a:bodyPr vert="horz" lIns="91440" tIns="45720" rIns="91440" bIns="45720" rtlCol="0" anchor="ctr"/>
          <a:lstStyle>
            <a:lvl1pPr algn="l">
              <a:defRPr sz="1000">
                <a:solidFill>
                  <a:schemeClr val="tx1">
                    <a:tint val="75000"/>
                  </a:schemeClr>
                </a:solidFill>
                <a:latin typeface="+mj-lt"/>
              </a:defRPr>
            </a:lvl1pPr>
          </a:lstStyle>
          <a:p>
            <a:fld id="{CC28F3D4-5DBA-4EF4-9DBE-CFCC0F123FA9}" type="datetime5">
              <a:rPr lang="de-DE" smtClean="0"/>
              <a:pPr/>
              <a:t>22-04-26</a:t>
            </a:fld>
            <a:endParaRPr lang="de-DE"/>
          </a:p>
        </p:txBody>
      </p:sp>
      <p:sp>
        <p:nvSpPr>
          <p:cNvPr id="5" name="Fußzeilenplatzhalter 4"/>
          <p:cNvSpPr>
            <a:spLocks noGrp="1"/>
          </p:cNvSpPr>
          <p:nvPr>
            <p:ph type="ftr" sz="quarter" idx="3"/>
          </p:nvPr>
        </p:nvSpPr>
        <p:spPr>
          <a:xfrm>
            <a:off x="2793600" y="6525345"/>
            <a:ext cx="4320000" cy="196132"/>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dirty="0"/>
          </a:p>
        </p:txBody>
      </p:sp>
      <p:sp>
        <p:nvSpPr>
          <p:cNvPr id="6" name="Foliennummernplatzhalter 5"/>
          <p:cNvSpPr>
            <a:spLocks noGrp="1"/>
          </p:cNvSpPr>
          <p:nvPr>
            <p:ph type="sldNum" sz="quarter" idx="4"/>
          </p:nvPr>
        </p:nvSpPr>
        <p:spPr>
          <a:xfrm>
            <a:off x="8575559" y="6525344"/>
            <a:ext cx="1103327" cy="196131"/>
          </a:xfrm>
          <a:prstGeom prst="rect">
            <a:avLst/>
          </a:prstGeom>
        </p:spPr>
        <p:txBody>
          <a:bodyPr vert="horz" lIns="91440" tIns="45720" rIns="91440" bIns="45720" rtlCol="0" anchor="ctr"/>
          <a:lstStyle>
            <a:lvl1pPr algn="r">
              <a:defRPr sz="1000">
                <a:solidFill>
                  <a:schemeClr val="tx1">
                    <a:tint val="75000"/>
                  </a:schemeClr>
                </a:solidFill>
                <a:latin typeface="+mj-lt"/>
              </a:defRPr>
            </a:lvl1pPr>
          </a:lstStyle>
          <a:p>
            <a:fld id="{6C6AE60A-B69C-4790-82F7-3882EDF23186}" type="slidenum">
              <a:rPr lang="de-DE" smtClean="0"/>
              <a:pPr/>
              <a:t>‹Nr.›</a:t>
            </a:fld>
            <a:endParaRPr lang="de-DE"/>
          </a:p>
        </p:txBody>
      </p:sp>
      <p:cxnSp>
        <p:nvCxnSpPr>
          <p:cNvPr id="9" name="Gerade Verbindung 8"/>
          <p:cNvCxnSpPr/>
          <p:nvPr/>
        </p:nvCxnSpPr>
        <p:spPr>
          <a:xfrm>
            <a:off x="506505" y="836712"/>
            <a:ext cx="7416000" cy="0"/>
          </a:xfrm>
          <a:prstGeom prst="line">
            <a:avLst/>
          </a:prstGeom>
          <a:ln w="28575">
            <a:solidFill>
              <a:srgbClr val="FF0000"/>
            </a:solidFill>
          </a:ln>
          <a:effectLst>
            <a:outerShdw blurRad="38100" dist="12700" dir="18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8" name="Rechteck 7"/>
          <p:cNvSpPr/>
          <p:nvPr/>
        </p:nvSpPr>
        <p:spPr>
          <a:xfrm>
            <a:off x="-83" y="5915245"/>
            <a:ext cx="191276" cy="936105"/>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21" name="Rechteck 20"/>
          <p:cNvSpPr/>
          <p:nvPr/>
        </p:nvSpPr>
        <p:spPr>
          <a:xfrm>
            <a:off x="-83" y="1251061"/>
            <a:ext cx="191276" cy="4681537"/>
          </a:xfrm>
          <a:prstGeom prst="rect">
            <a:avLst/>
          </a:prstGeom>
          <a:solidFill>
            <a:srgbClr val="B5CD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22" name="Rechteck 21"/>
          <p:cNvSpPr/>
          <p:nvPr/>
        </p:nvSpPr>
        <p:spPr>
          <a:xfrm>
            <a:off x="-83" y="-19907"/>
            <a:ext cx="191276" cy="1267200"/>
          </a:xfrm>
          <a:prstGeom prst="rect">
            <a:avLst/>
          </a:prstGeom>
          <a:solidFill>
            <a:srgbClr val="DFE9D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pic>
        <p:nvPicPr>
          <p:cNvPr id="12" name="Grafik 11">
            <a:extLst>
              <a:ext uri="{FF2B5EF4-FFF2-40B4-BE49-F238E27FC236}">
                <a16:creationId xmlns:a16="http://schemas.microsoft.com/office/drawing/2014/main" id="{874A3EE7-C81B-43B4-8646-5E83D2BFD730}"/>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999146" y="325341"/>
            <a:ext cx="1715661" cy="812990"/>
          </a:xfrm>
          <a:prstGeom prst="rect">
            <a:avLst/>
          </a:prstGeom>
        </p:spPr>
      </p:pic>
      <p:sp>
        <p:nvSpPr>
          <p:cNvPr id="7" name="MSIPCMContentMarking" descr="{&quot;HashCode&quot;:-905569972,&quot;Placement&quot;:&quot;Footer&quot;,&quot;Top&quot;:523.380066,&quot;Left&quot;:342.585663,&quot;SlideWidth&quot;:780,&quot;SlideHeight&quot;:540}">
            <a:extLst>
              <a:ext uri="{FF2B5EF4-FFF2-40B4-BE49-F238E27FC236}">
                <a16:creationId xmlns:a16="http://schemas.microsoft.com/office/drawing/2014/main" id="{0FE18EC6-07CA-4766-9BC4-8751FFE02375}"/>
              </a:ext>
            </a:extLst>
          </p:cNvPr>
          <p:cNvSpPr txBox="1"/>
          <p:nvPr userDrawn="1"/>
        </p:nvSpPr>
        <p:spPr>
          <a:xfrm>
            <a:off x="4350838" y="6646927"/>
            <a:ext cx="1204325" cy="211073"/>
          </a:xfrm>
          <a:prstGeom prst="rect">
            <a:avLst/>
          </a:prstGeom>
          <a:noFill/>
        </p:spPr>
        <p:txBody>
          <a:bodyPr vert="horz" wrap="square" lIns="0" tIns="0" rIns="0" bIns="0" rtlCol="0" anchor="ctr" anchorCtr="1">
            <a:spAutoFit/>
          </a:bodyPr>
          <a:lstStyle/>
          <a:p>
            <a:pPr algn="ctr">
              <a:spcBef>
                <a:spcPts val="0"/>
              </a:spcBef>
              <a:spcAft>
                <a:spcPts val="0"/>
              </a:spcAft>
            </a:pPr>
            <a:r>
              <a:rPr lang="en-US" sz="700">
                <a:solidFill>
                  <a:srgbClr val="000000"/>
                </a:solidFill>
                <a:latin typeface="Calibri" panose="020F0502020204030204" pitchFamily="34" charset="0"/>
              </a:rPr>
              <a:t>CONFIDENTIAL - INTERNAL</a:t>
            </a:r>
          </a:p>
        </p:txBody>
      </p:sp>
    </p:spTree>
    <p:extLst>
      <p:ext uri="{BB962C8B-B14F-4D97-AF65-F5344CB8AC3E}">
        <p14:creationId xmlns:p14="http://schemas.microsoft.com/office/powerpoint/2010/main" val="1912724176"/>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Lst>
  <p:hf hdr="0"/>
  <p:txStyles>
    <p:titleStyle>
      <a:lvl1pPr algn="l" defTabSz="914400" rtl="0" eaLnBrk="1" latinLnBrk="0" hangingPunct="1">
        <a:spcBef>
          <a:spcPct val="0"/>
        </a:spcBef>
        <a:buNone/>
        <a:defRPr sz="2800" b="1" kern="1200">
          <a:solidFill>
            <a:schemeClr val="accent6">
              <a:lumMod val="75000"/>
            </a:schemeClr>
          </a:solidFill>
          <a:latin typeface="Calibri" panose="020F0502020204030204" pitchFamily="34" charset="0"/>
          <a:ea typeface="+mj-ea"/>
          <a:cs typeface="Calibri" panose="020F0502020204030204" pitchFamily="34" charset="0"/>
        </a:defRPr>
      </a:lvl1pPr>
    </p:titleStyle>
    <p:bodyStyle>
      <a:lvl1pPr marL="342900" indent="-342900" algn="l" defTabSz="914400" rtl="0" eaLnBrk="1" latinLnBrk="0" hangingPunct="1">
        <a:spcBef>
          <a:spcPct val="20000"/>
        </a:spcBef>
        <a:buFont typeface="Arial" pitchFamily="34" charset="0"/>
        <a:buNone/>
        <a:defRPr sz="1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95300" y="404664"/>
            <a:ext cx="7344021" cy="418058"/>
          </a:xfrm>
          <a:prstGeom prst="rect">
            <a:avLst/>
          </a:prstGeom>
        </p:spPr>
        <p:txBody>
          <a:bodyPr vert="horz" lIns="91440" tIns="45720" rIns="91440" bIns="45720" rtlCol="0" anchor="ctr">
            <a:noAutofit/>
          </a:bodyPr>
          <a:lstStyle/>
          <a:p>
            <a:r>
              <a:rPr lang="de-DE" dirty="0"/>
              <a:t>Titelmasterformat durch Klicken bearbeiten</a:t>
            </a:r>
          </a:p>
        </p:txBody>
      </p:sp>
      <p:sp>
        <p:nvSpPr>
          <p:cNvPr id="3" name="Textplatzhalter 2"/>
          <p:cNvSpPr>
            <a:spLocks noGrp="1"/>
          </p:cNvSpPr>
          <p:nvPr>
            <p:ph type="body" idx="1"/>
          </p:nvPr>
        </p:nvSpPr>
        <p:spPr>
          <a:xfrm>
            <a:off x="495300" y="1052737"/>
            <a:ext cx="8915400" cy="5073427"/>
          </a:xfrm>
          <a:prstGeom prst="rect">
            <a:avLst/>
          </a:prstGeom>
        </p:spPr>
        <p:txBody>
          <a:bodyPr vert="horz" lIns="91440" tIns="45720" rIns="91440" bIns="45720" rtlCol="0">
            <a:normAutofit/>
          </a:body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p:cNvSpPr>
            <a:spLocks noGrp="1"/>
          </p:cNvSpPr>
          <p:nvPr>
            <p:ph type="dt" sz="half" idx="2"/>
          </p:nvPr>
        </p:nvSpPr>
        <p:spPr>
          <a:xfrm>
            <a:off x="495301" y="6525345"/>
            <a:ext cx="1217340" cy="196131"/>
          </a:xfrm>
          <a:prstGeom prst="rect">
            <a:avLst/>
          </a:prstGeom>
        </p:spPr>
        <p:txBody>
          <a:bodyPr vert="horz" lIns="91440" tIns="45720" rIns="91440" bIns="45720" rtlCol="0" anchor="ctr"/>
          <a:lstStyle>
            <a:lvl1pPr algn="l">
              <a:defRPr sz="1000">
                <a:solidFill>
                  <a:schemeClr val="tx1">
                    <a:tint val="75000"/>
                  </a:schemeClr>
                </a:solidFill>
                <a:latin typeface="+mj-lt"/>
              </a:defRPr>
            </a:lvl1pPr>
          </a:lstStyle>
          <a:p>
            <a:fld id="{CC28F3D4-5DBA-4EF4-9DBE-CFCC0F123FA9}" type="datetime5">
              <a:rPr lang="de-DE" smtClean="0"/>
              <a:pPr/>
              <a:t>22-04-26</a:t>
            </a:fld>
            <a:endParaRPr lang="de-DE"/>
          </a:p>
        </p:txBody>
      </p:sp>
      <p:sp>
        <p:nvSpPr>
          <p:cNvPr id="5" name="Fußzeilenplatzhalter 4"/>
          <p:cNvSpPr>
            <a:spLocks noGrp="1"/>
          </p:cNvSpPr>
          <p:nvPr>
            <p:ph type="ftr" sz="quarter" idx="3"/>
          </p:nvPr>
        </p:nvSpPr>
        <p:spPr>
          <a:xfrm>
            <a:off x="2793000" y="6525344"/>
            <a:ext cx="4320000" cy="196132"/>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dirty="0"/>
          </a:p>
        </p:txBody>
      </p:sp>
      <p:sp>
        <p:nvSpPr>
          <p:cNvPr id="6" name="Foliennummernplatzhalter 5"/>
          <p:cNvSpPr>
            <a:spLocks noGrp="1"/>
          </p:cNvSpPr>
          <p:nvPr>
            <p:ph type="sldNum" sz="quarter" idx="4"/>
          </p:nvPr>
        </p:nvSpPr>
        <p:spPr>
          <a:xfrm>
            <a:off x="8575559" y="6525345"/>
            <a:ext cx="1103327" cy="196131"/>
          </a:xfrm>
          <a:prstGeom prst="rect">
            <a:avLst/>
          </a:prstGeom>
        </p:spPr>
        <p:txBody>
          <a:bodyPr vert="horz" lIns="91440" tIns="45720" rIns="91440" bIns="45720" rtlCol="0" anchor="ctr"/>
          <a:lstStyle>
            <a:lvl1pPr algn="r">
              <a:defRPr sz="1000">
                <a:solidFill>
                  <a:schemeClr val="tx1">
                    <a:tint val="75000"/>
                  </a:schemeClr>
                </a:solidFill>
                <a:latin typeface="+mj-lt"/>
              </a:defRPr>
            </a:lvl1pPr>
          </a:lstStyle>
          <a:p>
            <a:fld id="{6C6AE60A-B69C-4790-82F7-3882EDF23186}" type="slidenum">
              <a:rPr lang="de-DE" smtClean="0"/>
              <a:pPr/>
              <a:t>‹Nr.›</a:t>
            </a:fld>
            <a:endParaRPr lang="de-DE"/>
          </a:p>
        </p:txBody>
      </p:sp>
      <p:cxnSp>
        <p:nvCxnSpPr>
          <p:cNvPr id="9" name="Gerade Verbindung 8"/>
          <p:cNvCxnSpPr/>
          <p:nvPr/>
        </p:nvCxnSpPr>
        <p:spPr>
          <a:xfrm>
            <a:off x="506505" y="836712"/>
            <a:ext cx="7416000" cy="0"/>
          </a:xfrm>
          <a:prstGeom prst="line">
            <a:avLst/>
          </a:prstGeom>
          <a:ln w="28575">
            <a:solidFill>
              <a:srgbClr val="FF0000"/>
            </a:solidFill>
          </a:ln>
          <a:effectLst>
            <a:outerShdw blurRad="38100" dist="12700" dir="18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8" name="Rechteck 7"/>
          <p:cNvSpPr/>
          <p:nvPr/>
        </p:nvSpPr>
        <p:spPr>
          <a:xfrm>
            <a:off x="-83" y="5915245"/>
            <a:ext cx="179388" cy="936105"/>
          </a:xfrm>
          <a:prstGeom prst="rect">
            <a:avLst/>
          </a:prstGeom>
          <a:solidFill>
            <a:srgbClr val="00335A"/>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21" name="Rechteck 20"/>
          <p:cNvSpPr/>
          <p:nvPr/>
        </p:nvSpPr>
        <p:spPr>
          <a:xfrm>
            <a:off x="-83" y="1251061"/>
            <a:ext cx="191276" cy="4681537"/>
          </a:xfrm>
          <a:prstGeom prst="rect">
            <a:avLst/>
          </a:prstGeom>
          <a:solidFill>
            <a:srgbClr val="1A748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22" name="Rechteck 21"/>
          <p:cNvSpPr/>
          <p:nvPr/>
        </p:nvSpPr>
        <p:spPr>
          <a:xfrm>
            <a:off x="-83" y="-19907"/>
            <a:ext cx="191276" cy="1267200"/>
          </a:xfrm>
          <a:prstGeom prst="rect">
            <a:avLst/>
          </a:prstGeom>
          <a:solidFill>
            <a:srgbClr val="99DA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pic>
        <p:nvPicPr>
          <p:cNvPr id="10" name="Grafik 9">
            <a:extLst>
              <a:ext uri="{FF2B5EF4-FFF2-40B4-BE49-F238E27FC236}">
                <a16:creationId xmlns:a16="http://schemas.microsoft.com/office/drawing/2014/main" id="{65A105B8-A05A-4B50-B230-4485D3C51431}"/>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999146" y="325341"/>
            <a:ext cx="1715661" cy="812990"/>
          </a:xfrm>
          <a:prstGeom prst="rect">
            <a:avLst/>
          </a:prstGeom>
        </p:spPr>
      </p:pic>
      <p:pic>
        <p:nvPicPr>
          <p:cNvPr id="12" name="Grafik 11">
            <a:extLst>
              <a:ext uri="{FF2B5EF4-FFF2-40B4-BE49-F238E27FC236}">
                <a16:creationId xmlns:a16="http://schemas.microsoft.com/office/drawing/2014/main" id="{B7939410-49EE-487F-8DAD-45297E558568}"/>
              </a:ext>
            </a:extLst>
          </p:cNvPr>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7999146" y="325341"/>
            <a:ext cx="1715661" cy="812990"/>
          </a:xfrm>
          <a:prstGeom prst="rect">
            <a:avLst/>
          </a:prstGeom>
        </p:spPr>
      </p:pic>
      <p:sp>
        <p:nvSpPr>
          <p:cNvPr id="7" name="MSIPCMContentMarking" descr="{&quot;HashCode&quot;:-905569972,&quot;Placement&quot;:&quot;Footer&quot;,&quot;Top&quot;:523.380066,&quot;Left&quot;:342.585663,&quot;SlideWidth&quot;:780,&quot;SlideHeight&quot;:540}">
            <a:extLst>
              <a:ext uri="{FF2B5EF4-FFF2-40B4-BE49-F238E27FC236}">
                <a16:creationId xmlns:a16="http://schemas.microsoft.com/office/drawing/2014/main" id="{6CFFDF71-CF63-440C-AA8A-A9B1D819D3B3}"/>
              </a:ext>
            </a:extLst>
          </p:cNvPr>
          <p:cNvSpPr txBox="1"/>
          <p:nvPr userDrawn="1"/>
        </p:nvSpPr>
        <p:spPr>
          <a:xfrm>
            <a:off x="4350838" y="6646927"/>
            <a:ext cx="1204325" cy="211073"/>
          </a:xfrm>
          <a:prstGeom prst="rect">
            <a:avLst/>
          </a:prstGeom>
          <a:noFill/>
        </p:spPr>
        <p:txBody>
          <a:bodyPr vert="horz" wrap="square" lIns="0" tIns="0" rIns="0" bIns="0" rtlCol="0" anchor="ctr" anchorCtr="1">
            <a:spAutoFit/>
          </a:bodyPr>
          <a:lstStyle/>
          <a:p>
            <a:pPr algn="ctr">
              <a:spcBef>
                <a:spcPts val="0"/>
              </a:spcBef>
              <a:spcAft>
                <a:spcPts val="0"/>
              </a:spcAft>
            </a:pPr>
            <a:r>
              <a:rPr lang="en-US" sz="700">
                <a:solidFill>
                  <a:srgbClr val="000000"/>
                </a:solidFill>
                <a:latin typeface="Calibri" panose="020F0502020204030204" pitchFamily="34" charset="0"/>
              </a:rPr>
              <a:t>CONFIDENTIAL - INTERNAL</a:t>
            </a:r>
          </a:p>
        </p:txBody>
      </p:sp>
    </p:spTree>
    <p:extLst>
      <p:ext uri="{BB962C8B-B14F-4D97-AF65-F5344CB8AC3E}">
        <p14:creationId xmlns:p14="http://schemas.microsoft.com/office/powerpoint/2010/main" val="2988827149"/>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Lst>
  <p:hf hdr="0"/>
  <p:txStyles>
    <p:titleStyle>
      <a:lvl1pPr algn="l" defTabSz="914400" rtl="0" eaLnBrk="1" latinLnBrk="0" hangingPunct="1">
        <a:spcBef>
          <a:spcPct val="0"/>
        </a:spcBef>
        <a:buNone/>
        <a:defRPr sz="2800" b="1" kern="1200">
          <a:solidFill>
            <a:schemeClr val="accent1"/>
          </a:solidFill>
          <a:latin typeface="Calibri" panose="020F0502020204030204" pitchFamily="34" charset="0"/>
          <a:ea typeface="+mj-ea"/>
          <a:cs typeface="Calibri" panose="020F0502020204030204" pitchFamily="34" charset="0"/>
        </a:defRPr>
      </a:lvl1pPr>
    </p:titleStyle>
    <p:bodyStyle>
      <a:lvl1pPr marL="342900" indent="-342900" algn="l" defTabSz="914400" rtl="0" eaLnBrk="1" latinLnBrk="0" hangingPunct="1">
        <a:spcBef>
          <a:spcPct val="20000"/>
        </a:spcBef>
        <a:buFont typeface="Arial" pitchFamily="34" charset="0"/>
        <a:buNone/>
        <a:defRPr sz="1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95300" y="404664"/>
            <a:ext cx="7344021" cy="418058"/>
          </a:xfrm>
          <a:prstGeom prst="rect">
            <a:avLst/>
          </a:prstGeom>
        </p:spPr>
        <p:txBody>
          <a:bodyPr vert="horz" lIns="91440" tIns="45720" rIns="91440" bIns="45720" rtlCol="0" anchor="ctr">
            <a:noAutofit/>
          </a:bodyPr>
          <a:lstStyle/>
          <a:p>
            <a:r>
              <a:rPr lang="de-DE" dirty="0"/>
              <a:t>Titelmasterformat durch Klicken bearbeiten</a:t>
            </a:r>
          </a:p>
        </p:txBody>
      </p:sp>
      <p:sp>
        <p:nvSpPr>
          <p:cNvPr id="3" name="Textplatzhalter 2"/>
          <p:cNvSpPr>
            <a:spLocks noGrp="1"/>
          </p:cNvSpPr>
          <p:nvPr>
            <p:ph type="body" idx="1"/>
          </p:nvPr>
        </p:nvSpPr>
        <p:spPr>
          <a:xfrm>
            <a:off x="495300" y="1052737"/>
            <a:ext cx="8915400" cy="5073427"/>
          </a:xfrm>
          <a:prstGeom prst="rect">
            <a:avLst/>
          </a:prstGeom>
        </p:spPr>
        <p:txBody>
          <a:bodyPr vert="horz" lIns="91440" tIns="45720" rIns="91440" bIns="45720" rtlCol="0">
            <a:normAutofit/>
          </a:body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p:cNvSpPr>
            <a:spLocks noGrp="1"/>
          </p:cNvSpPr>
          <p:nvPr>
            <p:ph type="dt" sz="half" idx="2"/>
          </p:nvPr>
        </p:nvSpPr>
        <p:spPr>
          <a:xfrm>
            <a:off x="495301" y="6525345"/>
            <a:ext cx="1217340" cy="196131"/>
          </a:xfrm>
          <a:prstGeom prst="rect">
            <a:avLst/>
          </a:prstGeom>
        </p:spPr>
        <p:txBody>
          <a:bodyPr vert="horz" lIns="91440" tIns="45720" rIns="91440" bIns="45720" rtlCol="0" anchor="ctr"/>
          <a:lstStyle>
            <a:lvl1pPr algn="l">
              <a:defRPr sz="1000">
                <a:solidFill>
                  <a:schemeClr val="tx1">
                    <a:tint val="75000"/>
                  </a:schemeClr>
                </a:solidFill>
                <a:latin typeface="+mj-lt"/>
              </a:defRPr>
            </a:lvl1pPr>
          </a:lstStyle>
          <a:p>
            <a:fld id="{CC28F3D4-5DBA-4EF4-9DBE-CFCC0F123FA9}" type="datetime5">
              <a:rPr lang="de-DE" smtClean="0"/>
              <a:pPr/>
              <a:t>22-04-26</a:t>
            </a:fld>
            <a:endParaRPr lang="de-DE"/>
          </a:p>
        </p:txBody>
      </p:sp>
      <p:sp>
        <p:nvSpPr>
          <p:cNvPr id="5" name="Fußzeilenplatzhalter 4"/>
          <p:cNvSpPr>
            <a:spLocks noGrp="1"/>
          </p:cNvSpPr>
          <p:nvPr>
            <p:ph type="ftr" sz="quarter" idx="3"/>
          </p:nvPr>
        </p:nvSpPr>
        <p:spPr>
          <a:xfrm>
            <a:off x="2793600" y="6525345"/>
            <a:ext cx="4320000" cy="196132"/>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dirty="0"/>
          </a:p>
        </p:txBody>
      </p:sp>
      <p:sp>
        <p:nvSpPr>
          <p:cNvPr id="6" name="Foliennummernplatzhalter 5"/>
          <p:cNvSpPr>
            <a:spLocks noGrp="1"/>
          </p:cNvSpPr>
          <p:nvPr>
            <p:ph type="sldNum" sz="quarter" idx="4"/>
          </p:nvPr>
        </p:nvSpPr>
        <p:spPr>
          <a:xfrm>
            <a:off x="8575559" y="6525344"/>
            <a:ext cx="1103327" cy="196131"/>
          </a:xfrm>
          <a:prstGeom prst="rect">
            <a:avLst/>
          </a:prstGeom>
        </p:spPr>
        <p:txBody>
          <a:bodyPr vert="horz" lIns="91440" tIns="45720" rIns="91440" bIns="45720" rtlCol="0" anchor="ctr"/>
          <a:lstStyle>
            <a:lvl1pPr algn="r">
              <a:defRPr sz="1000">
                <a:solidFill>
                  <a:schemeClr val="tx1">
                    <a:tint val="75000"/>
                  </a:schemeClr>
                </a:solidFill>
                <a:latin typeface="+mj-lt"/>
              </a:defRPr>
            </a:lvl1pPr>
          </a:lstStyle>
          <a:p>
            <a:fld id="{6C6AE60A-B69C-4790-82F7-3882EDF23186}" type="slidenum">
              <a:rPr lang="de-DE" smtClean="0"/>
              <a:pPr/>
              <a:t>‹Nr.›</a:t>
            </a:fld>
            <a:endParaRPr lang="de-DE"/>
          </a:p>
        </p:txBody>
      </p:sp>
      <p:cxnSp>
        <p:nvCxnSpPr>
          <p:cNvPr id="9" name="Gerade Verbindung 8"/>
          <p:cNvCxnSpPr/>
          <p:nvPr/>
        </p:nvCxnSpPr>
        <p:spPr>
          <a:xfrm>
            <a:off x="506505" y="836712"/>
            <a:ext cx="7416000" cy="0"/>
          </a:xfrm>
          <a:prstGeom prst="line">
            <a:avLst/>
          </a:prstGeom>
          <a:ln w="28575">
            <a:solidFill>
              <a:srgbClr val="FF0000"/>
            </a:solidFill>
          </a:ln>
          <a:effectLst>
            <a:outerShdw blurRad="38100" dist="12700" dir="18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8" name="Rechteck 7"/>
          <p:cNvSpPr/>
          <p:nvPr/>
        </p:nvSpPr>
        <p:spPr>
          <a:xfrm>
            <a:off x="-83" y="5915245"/>
            <a:ext cx="191276" cy="936105"/>
          </a:xfrm>
          <a:prstGeom prst="rect">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21" name="Rechteck 20"/>
          <p:cNvSpPr/>
          <p:nvPr/>
        </p:nvSpPr>
        <p:spPr>
          <a:xfrm>
            <a:off x="-83" y="1251061"/>
            <a:ext cx="191276" cy="4681537"/>
          </a:xfrm>
          <a:prstGeom prst="rect">
            <a:avLst/>
          </a:prstGeom>
          <a:solidFill>
            <a:srgbClr val="DDA76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22" name="Rechteck 21"/>
          <p:cNvSpPr/>
          <p:nvPr/>
        </p:nvSpPr>
        <p:spPr>
          <a:xfrm>
            <a:off x="-83" y="-19907"/>
            <a:ext cx="191276" cy="1267200"/>
          </a:xfrm>
          <a:prstGeom prst="rect">
            <a:avLst/>
          </a:prstGeom>
          <a:solidFill>
            <a:schemeClr val="accent4">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pic>
        <p:nvPicPr>
          <p:cNvPr id="12" name="Grafik 11">
            <a:extLst>
              <a:ext uri="{FF2B5EF4-FFF2-40B4-BE49-F238E27FC236}">
                <a16:creationId xmlns:a16="http://schemas.microsoft.com/office/drawing/2014/main" id="{0D35FFEA-7D2C-4C21-85B6-1AF3C6DA9E0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999146" y="325341"/>
            <a:ext cx="1715661" cy="812990"/>
          </a:xfrm>
          <a:prstGeom prst="rect">
            <a:avLst/>
          </a:prstGeom>
        </p:spPr>
      </p:pic>
      <p:sp>
        <p:nvSpPr>
          <p:cNvPr id="7" name="MSIPCMContentMarking" descr="{&quot;HashCode&quot;:-905569972,&quot;Placement&quot;:&quot;Footer&quot;,&quot;Top&quot;:523.380066,&quot;Left&quot;:342.585663,&quot;SlideWidth&quot;:780,&quot;SlideHeight&quot;:540}">
            <a:extLst>
              <a:ext uri="{FF2B5EF4-FFF2-40B4-BE49-F238E27FC236}">
                <a16:creationId xmlns:a16="http://schemas.microsoft.com/office/drawing/2014/main" id="{92013313-B5FF-4FC1-82E6-3AC2D93CF046}"/>
              </a:ext>
            </a:extLst>
          </p:cNvPr>
          <p:cNvSpPr txBox="1"/>
          <p:nvPr userDrawn="1"/>
        </p:nvSpPr>
        <p:spPr>
          <a:xfrm>
            <a:off x="4350838" y="6646927"/>
            <a:ext cx="1204325" cy="211073"/>
          </a:xfrm>
          <a:prstGeom prst="rect">
            <a:avLst/>
          </a:prstGeom>
          <a:noFill/>
        </p:spPr>
        <p:txBody>
          <a:bodyPr vert="horz" wrap="square" lIns="0" tIns="0" rIns="0" bIns="0" rtlCol="0" anchor="ctr" anchorCtr="1">
            <a:spAutoFit/>
          </a:bodyPr>
          <a:lstStyle/>
          <a:p>
            <a:pPr algn="ctr">
              <a:spcBef>
                <a:spcPts val="0"/>
              </a:spcBef>
              <a:spcAft>
                <a:spcPts val="0"/>
              </a:spcAft>
            </a:pPr>
            <a:r>
              <a:rPr lang="en-US" sz="700">
                <a:solidFill>
                  <a:srgbClr val="000000"/>
                </a:solidFill>
                <a:latin typeface="Calibri" panose="020F0502020204030204" pitchFamily="34" charset="0"/>
              </a:rPr>
              <a:t>CONFIDENTIAL - INTERNAL</a:t>
            </a:r>
          </a:p>
        </p:txBody>
      </p:sp>
    </p:spTree>
    <p:extLst>
      <p:ext uri="{BB962C8B-B14F-4D97-AF65-F5344CB8AC3E}">
        <p14:creationId xmlns:p14="http://schemas.microsoft.com/office/powerpoint/2010/main" val="1105112693"/>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Lst>
  <p:hf hdr="0"/>
  <p:txStyles>
    <p:titleStyle>
      <a:lvl1pPr algn="l" defTabSz="914400" rtl="0" eaLnBrk="1" latinLnBrk="0" hangingPunct="1">
        <a:spcBef>
          <a:spcPct val="0"/>
        </a:spcBef>
        <a:buNone/>
        <a:defRPr sz="2800" b="1" kern="1200">
          <a:solidFill>
            <a:schemeClr val="accent4"/>
          </a:solidFill>
          <a:latin typeface="Calibri" panose="020F0502020204030204" pitchFamily="34" charset="0"/>
          <a:ea typeface="+mj-ea"/>
          <a:cs typeface="Calibri" panose="020F0502020204030204" pitchFamily="34" charset="0"/>
        </a:defRPr>
      </a:lvl1pPr>
    </p:titleStyle>
    <p:bodyStyle>
      <a:lvl1pPr marL="342900" indent="-342900" algn="l" defTabSz="914400" rtl="0" eaLnBrk="1" latinLnBrk="0" hangingPunct="1">
        <a:spcBef>
          <a:spcPct val="20000"/>
        </a:spcBef>
        <a:buFont typeface="Arial" pitchFamily="34" charset="0"/>
        <a:buNone/>
        <a:defRPr sz="1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95300" y="404664"/>
            <a:ext cx="7344021" cy="418058"/>
          </a:xfrm>
          <a:prstGeom prst="rect">
            <a:avLst/>
          </a:prstGeom>
        </p:spPr>
        <p:txBody>
          <a:bodyPr vert="horz" lIns="91440" tIns="45720" rIns="91440" bIns="45720" rtlCol="0" anchor="ctr">
            <a:noAutofit/>
          </a:bodyPr>
          <a:lstStyle/>
          <a:p>
            <a:r>
              <a:rPr lang="de-DE" dirty="0"/>
              <a:t>Titelmasterformat durch Klicken bearbeiten</a:t>
            </a:r>
          </a:p>
        </p:txBody>
      </p:sp>
      <p:sp>
        <p:nvSpPr>
          <p:cNvPr id="3" name="Textplatzhalter 2"/>
          <p:cNvSpPr>
            <a:spLocks noGrp="1"/>
          </p:cNvSpPr>
          <p:nvPr>
            <p:ph type="body" idx="1"/>
          </p:nvPr>
        </p:nvSpPr>
        <p:spPr>
          <a:xfrm>
            <a:off x="495300" y="1052737"/>
            <a:ext cx="8915400" cy="5073427"/>
          </a:xfrm>
          <a:prstGeom prst="rect">
            <a:avLst/>
          </a:prstGeom>
        </p:spPr>
        <p:txBody>
          <a:bodyPr vert="horz" lIns="91440" tIns="45720" rIns="91440" bIns="45720" rtlCol="0">
            <a:normAutofit/>
          </a:body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p:cNvSpPr>
            <a:spLocks noGrp="1"/>
          </p:cNvSpPr>
          <p:nvPr>
            <p:ph type="dt" sz="half" idx="2"/>
          </p:nvPr>
        </p:nvSpPr>
        <p:spPr>
          <a:xfrm>
            <a:off x="495301" y="6525345"/>
            <a:ext cx="1217340" cy="196131"/>
          </a:xfrm>
          <a:prstGeom prst="rect">
            <a:avLst/>
          </a:prstGeom>
        </p:spPr>
        <p:txBody>
          <a:bodyPr vert="horz" lIns="91440" tIns="45720" rIns="91440" bIns="45720" rtlCol="0" anchor="ctr"/>
          <a:lstStyle>
            <a:lvl1pPr algn="l">
              <a:defRPr sz="1000">
                <a:solidFill>
                  <a:schemeClr val="tx1">
                    <a:tint val="75000"/>
                  </a:schemeClr>
                </a:solidFill>
                <a:latin typeface="+mj-lt"/>
              </a:defRPr>
            </a:lvl1pPr>
          </a:lstStyle>
          <a:p>
            <a:fld id="{CC28F3D4-5DBA-4EF4-9DBE-CFCC0F123FA9}" type="datetime5">
              <a:rPr lang="de-DE" smtClean="0"/>
              <a:pPr/>
              <a:t>22-04-26</a:t>
            </a:fld>
            <a:endParaRPr lang="de-DE"/>
          </a:p>
        </p:txBody>
      </p:sp>
      <p:sp>
        <p:nvSpPr>
          <p:cNvPr id="5" name="Fußzeilenplatzhalter 4"/>
          <p:cNvSpPr>
            <a:spLocks noGrp="1"/>
          </p:cNvSpPr>
          <p:nvPr>
            <p:ph type="ftr" sz="quarter" idx="3"/>
          </p:nvPr>
        </p:nvSpPr>
        <p:spPr>
          <a:xfrm>
            <a:off x="2793600" y="6525345"/>
            <a:ext cx="4320000" cy="196132"/>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dirty="0"/>
          </a:p>
        </p:txBody>
      </p:sp>
      <p:sp>
        <p:nvSpPr>
          <p:cNvPr id="6" name="Foliennummernplatzhalter 5"/>
          <p:cNvSpPr>
            <a:spLocks noGrp="1"/>
          </p:cNvSpPr>
          <p:nvPr>
            <p:ph type="sldNum" sz="quarter" idx="4"/>
          </p:nvPr>
        </p:nvSpPr>
        <p:spPr>
          <a:xfrm>
            <a:off x="8575559" y="6525344"/>
            <a:ext cx="1103327" cy="196131"/>
          </a:xfrm>
          <a:prstGeom prst="rect">
            <a:avLst/>
          </a:prstGeom>
        </p:spPr>
        <p:txBody>
          <a:bodyPr vert="horz" lIns="91440" tIns="45720" rIns="91440" bIns="45720" rtlCol="0" anchor="ctr"/>
          <a:lstStyle>
            <a:lvl1pPr algn="r">
              <a:defRPr sz="1000">
                <a:solidFill>
                  <a:schemeClr val="tx1">
                    <a:tint val="75000"/>
                  </a:schemeClr>
                </a:solidFill>
                <a:latin typeface="+mj-lt"/>
              </a:defRPr>
            </a:lvl1pPr>
          </a:lstStyle>
          <a:p>
            <a:fld id="{6C6AE60A-B69C-4790-82F7-3882EDF23186}" type="slidenum">
              <a:rPr lang="de-DE" smtClean="0"/>
              <a:pPr/>
              <a:t>‹Nr.›</a:t>
            </a:fld>
            <a:endParaRPr lang="de-DE"/>
          </a:p>
        </p:txBody>
      </p:sp>
      <p:cxnSp>
        <p:nvCxnSpPr>
          <p:cNvPr id="9" name="Gerade Verbindung 8"/>
          <p:cNvCxnSpPr/>
          <p:nvPr/>
        </p:nvCxnSpPr>
        <p:spPr>
          <a:xfrm>
            <a:off x="506505" y="836712"/>
            <a:ext cx="7416000" cy="0"/>
          </a:xfrm>
          <a:prstGeom prst="line">
            <a:avLst/>
          </a:prstGeom>
          <a:ln w="28575">
            <a:solidFill>
              <a:srgbClr val="FF0000"/>
            </a:solidFill>
          </a:ln>
          <a:effectLst>
            <a:outerShdw blurRad="38100" dist="12700" dir="18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8" name="Rechteck 7"/>
          <p:cNvSpPr/>
          <p:nvPr/>
        </p:nvSpPr>
        <p:spPr>
          <a:xfrm>
            <a:off x="-83" y="5915245"/>
            <a:ext cx="191276" cy="936105"/>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21" name="Rechteck 20"/>
          <p:cNvSpPr/>
          <p:nvPr/>
        </p:nvSpPr>
        <p:spPr>
          <a:xfrm>
            <a:off x="-83" y="1251061"/>
            <a:ext cx="191276" cy="4681537"/>
          </a:xfrm>
          <a:prstGeom prst="rect">
            <a:avLst/>
          </a:prstGeom>
          <a:solidFill>
            <a:srgbClr val="B5CD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22" name="Rechteck 21"/>
          <p:cNvSpPr/>
          <p:nvPr/>
        </p:nvSpPr>
        <p:spPr>
          <a:xfrm>
            <a:off x="-83" y="-19907"/>
            <a:ext cx="191276" cy="1267200"/>
          </a:xfrm>
          <a:prstGeom prst="rect">
            <a:avLst/>
          </a:prstGeom>
          <a:solidFill>
            <a:srgbClr val="99DA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pic>
        <p:nvPicPr>
          <p:cNvPr id="12" name="Grafik 11">
            <a:extLst>
              <a:ext uri="{FF2B5EF4-FFF2-40B4-BE49-F238E27FC236}">
                <a16:creationId xmlns:a16="http://schemas.microsoft.com/office/drawing/2014/main" id="{874A3EE7-C81B-43B4-8646-5E83D2BFD73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999146" y="325341"/>
            <a:ext cx="1715661" cy="812990"/>
          </a:xfrm>
          <a:prstGeom prst="rect">
            <a:avLst/>
          </a:prstGeom>
        </p:spPr>
      </p:pic>
      <p:sp>
        <p:nvSpPr>
          <p:cNvPr id="7" name="MSIPCMContentMarking" descr="{&quot;HashCode&quot;:-905569972,&quot;Placement&quot;:&quot;Footer&quot;,&quot;Top&quot;:523.380066,&quot;Left&quot;:342.585663,&quot;SlideWidth&quot;:780,&quot;SlideHeight&quot;:540}">
            <a:extLst>
              <a:ext uri="{FF2B5EF4-FFF2-40B4-BE49-F238E27FC236}">
                <a16:creationId xmlns:a16="http://schemas.microsoft.com/office/drawing/2014/main" id="{4AD78480-6777-4C61-A3E9-9A99F6457449}"/>
              </a:ext>
            </a:extLst>
          </p:cNvPr>
          <p:cNvSpPr txBox="1"/>
          <p:nvPr userDrawn="1"/>
        </p:nvSpPr>
        <p:spPr>
          <a:xfrm>
            <a:off x="4350838" y="6646927"/>
            <a:ext cx="1204325" cy="211073"/>
          </a:xfrm>
          <a:prstGeom prst="rect">
            <a:avLst/>
          </a:prstGeom>
          <a:noFill/>
        </p:spPr>
        <p:txBody>
          <a:bodyPr vert="horz" wrap="square" lIns="0" tIns="0" rIns="0" bIns="0" rtlCol="0" anchor="ctr" anchorCtr="1">
            <a:spAutoFit/>
          </a:bodyPr>
          <a:lstStyle/>
          <a:p>
            <a:pPr algn="ctr">
              <a:spcBef>
                <a:spcPts val="0"/>
              </a:spcBef>
              <a:spcAft>
                <a:spcPts val="0"/>
              </a:spcAft>
            </a:pPr>
            <a:r>
              <a:rPr lang="en-US" sz="700">
                <a:solidFill>
                  <a:srgbClr val="000000"/>
                </a:solidFill>
                <a:latin typeface="Calibri" panose="020F0502020204030204" pitchFamily="34" charset="0"/>
              </a:rPr>
              <a:t>CONFIDENTIAL - INTERNAL</a:t>
            </a:r>
          </a:p>
        </p:txBody>
      </p:sp>
    </p:spTree>
    <p:extLst>
      <p:ext uri="{BB962C8B-B14F-4D97-AF65-F5344CB8AC3E}">
        <p14:creationId xmlns:p14="http://schemas.microsoft.com/office/powerpoint/2010/main" val="3462358739"/>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Lst>
  <p:hf hdr="0"/>
  <p:txStyles>
    <p:titleStyle>
      <a:lvl1pPr algn="l" defTabSz="914400" rtl="0" eaLnBrk="1" latinLnBrk="0" hangingPunct="1">
        <a:spcBef>
          <a:spcPct val="0"/>
        </a:spcBef>
        <a:buNone/>
        <a:defRPr sz="2800" b="1" kern="1200">
          <a:solidFill>
            <a:schemeClr val="accent6">
              <a:lumMod val="75000"/>
            </a:schemeClr>
          </a:solidFill>
          <a:latin typeface="Calibri" panose="020F0502020204030204" pitchFamily="34" charset="0"/>
          <a:ea typeface="+mj-ea"/>
          <a:cs typeface="Calibri" panose="020F0502020204030204" pitchFamily="34" charset="0"/>
        </a:defRPr>
      </a:lvl1pPr>
    </p:titleStyle>
    <p:bodyStyle>
      <a:lvl1pPr marL="342900" indent="-342900" algn="l" defTabSz="914400" rtl="0" eaLnBrk="1" latinLnBrk="0" hangingPunct="1">
        <a:spcBef>
          <a:spcPct val="20000"/>
        </a:spcBef>
        <a:buFont typeface="Arial" pitchFamily="34" charset="0"/>
        <a:buNone/>
        <a:defRPr sz="1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image" Target="../media/image31.png"/><Relationship Id="rId1" Type="http://schemas.openxmlformats.org/officeDocument/2006/relationships/slideLayout" Target="../slideLayouts/slideLayout12.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38.svg"/><Relationship Id="rId7" Type="http://schemas.openxmlformats.org/officeDocument/2006/relationships/image" Target="../media/image42.svg"/><Relationship Id="rId2" Type="http://schemas.openxmlformats.org/officeDocument/2006/relationships/image" Target="../media/image37.png"/><Relationship Id="rId1" Type="http://schemas.openxmlformats.org/officeDocument/2006/relationships/slideLayout" Target="../slideLayouts/slideLayout12.xml"/><Relationship Id="rId6" Type="http://schemas.openxmlformats.org/officeDocument/2006/relationships/image" Target="../media/image41.png"/><Relationship Id="rId5" Type="http://schemas.openxmlformats.org/officeDocument/2006/relationships/image" Target="../media/image40.svg"/><Relationship Id="rId4" Type="http://schemas.openxmlformats.org/officeDocument/2006/relationships/image" Target="../media/image39.png"/></Relationships>
</file>

<file path=ppt/slides/_rels/slide1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12.xml"/><Relationship Id="rId5" Type="http://schemas.openxmlformats.org/officeDocument/2006/relationships/image" Target="../media/image46.png"/><Relationship Id="rId4" Type="http://schemas.openxmlformats.org/officeDocument/2006/relationships/image" Target="../media/image45.png"/></Relationships>
</file>

<file path=ppt/slides/_rels/slide1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54.png"/><Relationship Id="rId1" Type="http://schemas.openxmlformats.org/officeDocument/2006/relationships/slideLayout" Target="../slideLayouts/slideLayout12.xml"/><Relationship Id="rId5" Type="http://schemas.openxmlformats.org/officeDocument/2006/relationships/image" Target="../media/image56.png"/><Relationship Id="rId4" Type="http://schemas.openxmlformats.org/officeDocument/2006/relationships/image" Target="../media/image55.png"/></Relationships>
</file>

<file path=ppt/slides/_rels/slide2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12.xml"/><Relationship Id="rId4" Type="http://schemas.openxmlformats.org/officeDocument/2006/relationships/image" Target="../media/image55.png"/></Relationships>
</file>

<file path=ppt/slides/_rels/slide25.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12.xml"/><Relationship Id="rId4" Type="http://schemas.openxmlformats.org/officeDocument/2006/relationships/image" Target="../media/image54.png"/></Relationships>
</file>

<file path=ppt/slides/_rels/slide26.xml.rels><?xml version="1.0" encoding="UTF-8" standalone="yes"?>
<Relationships xmlns="http://schemas.openxmlformats.org/package/2006/relationships"><Relationship Id="rId3" Type="http://schemas.openxmlformats.org/officeDocument/2006/relationships/image" Target="../media/image62.svg"/><Relationship Id="rId2" Type="http://schemas.openxmlformats.org/officeDocument/2006/relationships/image" Target="../media/image61.png"/><Relationship Id="rId1" Type="http://schemas.openxmlformats.org/officeDocument/2006/relationships/slideLayout" Target="../slideLayouts/slideLayout12.xml"/><Relationship Id="rId5" Type="http://schemas.openxmlformats.org/officeDocument/2006/relationships/image" Target="../media/image64.svg"/><Relationship Id="rId4" Type="http://schemas.openxmlformats.org/officeDocument/2006/relationships/image" Target="../media/image6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png"/><Relationship Id="rId1" Type="http://schemas.openxmlformats.org/officeDocument/2006/relationships/slideLayout" Target="../slideLayouts/slideLayout12.xml"/><Relationship Id="rId5" Type="http://schemas.openxmlformats.org/officeDocument/2006/relationships/image" Target="../media/image8.jpeg"/><Relationship Id="rId4" Type="http://schemas.openxmlformats.org/officeDocument/2006/relationships/image" Target="../media/image7.emf"/></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2.xml"/><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2.xml"/><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2.xml"/><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2.xml"/><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FBF676E-B0A6-4D07-BDA3-52F321A9D491}"/>
              </a:ext>
            </a:extLst>
          </p:cNvPr>
          <p:cNvSpPr>
            <a:spLocks noGrp="1"/>
          </p:cNvSpPr>
          <p:nvPr>
            <p:ph type="ctrTitle"/>
          </p:nvPr>
        </p:nvSpPr>
        <p:spPr/>
        <p:txBody>
          <a:bodyPr/>
          <a:lstStyle/>
          <a:p>
            <a:r>
              <a:rPr lang="en-US" sz="4000" dirty="0"/>
              <a:t>How to use</a:t>
            </a:r>
            <a:br>
              <a:rPr lang="en-US" dirty="0"/>
            </a:br>
            <a:r>
              <a:rPr lang="en-US" sz="5400" dirty="0"/>
              <a:t>Multimeter</a:t>
            </a:r>
            <a:endParaRPr lang="en-US" dirty="0"/>
          </a:p>
        </p:txBody>
      </p:sp>
      <p:pic>
        <p:nvPicPr>
          <p:cNvPr id="4" name="Grafik 3">
            <a:extLst>
              <a:ext uri="{FF2B5EF4-FFF2-40B4-BE49-F238E27FC236}">
                <a16:creationId xmlns:a16="http://schemas.microsoft.com/office/drawing/2014/main" id="{E371E81C-22CD-45C6-8FBE-835ECC0BBFBF}"/>
              </a:ext>
            </a:extLst>
          </p:cNvPr>
          <p:cNvPicPr>
            <a:picLocks noChangeAspect="1"/>
          </p:cNvPicPr>
          <p:nvPr/>
        </p:nvPicPr>
        <p:blipFill>
          <a:blip r:embed="rId2"/>
          <a:stretch>
            <a:fillRect/>
          </a:stretch>
        </p:blipFill>
        <p:spPr>
          <a:xfrm>
            <a:off x="4354688" y="3492495"/>
            <a:ext cx="1028844" cy="1114581"/>
          </a:xfrm>
          <a:prstGeom prst="rect">
            <a:avLst/>
          </a:prstGeom>
        </p:spPr>
      </p:pic>
      <p:pic>
        <p:nvPicPr>
          <p:cNvPr id="5" name="Grafik 4">
            <a:extLst>
              <a:ext uri="{FF2B5EF4-FFF2-40B4-BE49-F238E27FC236}">
                <a16:creationId xmlns:a16="http://schemas.microsoft.com/office/drawing/2014/main" id="{A4A303D0-418C-48E2-9A58-C6B54B707E3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3240" y="6025728"/>
            <a:ext cx="1151708" cy="271834"/>
          </a:xfrm>
          <a:prstGeom prst="rect">
            <a:avLst/>
          </a:prstGeom>
        </p:spPr>
      </p:pic>
      <p:sp>
        <p:nvSpPr>
          <p:cNvPr id="6" name="Textfeld 5">
            <a:extLst>
              <a:ext uri="{FF2B5EF4-FFF2-40B4-BE49-F238E27FC236}">
                <a16:creationId xmlns:a16="http://schemas.microsoft.com/office/drawing/2014/main" id="{CCF8F11E-76B1-4159-BFF6-89AFBD6C29A3}"/>
              </a:ext>
            </a:extLst>
          </p:cNvPr>
          <p:cNvSpPr txBox="1"/>
          <p:nvPr/>
        </p:nvSpPr>
        <p:spPr>
          <a:xfrm>
            <a:off x="374234" y="6216447"/>
            <a:ext cx="1351332" cy="307777"/>
          </a:xfrm>
          <a:prstGeom prst="rect">
            <a:avLst/>
          </a:prstGeom>
          <a:noFill/>
        </p:spPr>
        <p:txBody>
          <a:bodyPr wrap="none" rtlCol="0">
            <a:spAutoFit/>
          </a:bodyPr>
          <a:lstStyle/>
          <a:p>
            <a:r>
              <a:rPr lang="en-US" sz="1400" dirty="0">
                <a:solidFill>
                  <a:schemeClr val="bg1"/>
                </a:solidFill>
              </a:rPr>
              <a:t>www.discom.de</a:t>
            </a:r>
          </a:p>
        </p:txBody>
      </p:sp>
    </p:spTree>
    <p:extLst>
      <p:ext uri="{BB962C8B-B14F-4D97-AF65-F5344CB8AC3E}">
        <p14:creationId xmlns:p14="http://schemas.microsoft.com/office/powerpoint/2010/main" val="18559213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7CB9EBA-3EE7-4E8C-8A54-F268E49E9DE0}"/>
              </a:ext>
            </a:extLst>
          </p:cNvPr>
          <p:cNvSpPr>
            <a:spLocks noGrp="1"/>
          </p:cNvSpPr>
          <p:nvPr>
            <p:ph type="title"/>
          </p:nvPr>
        </p:nvSpPr>
        <p:spPr/>
        <p:txBody>
          <a:bodyPr/>
          <a:lstStyle/>
          <a:p>
            <a:r>
              <a:rPr lang="en-US" dirty="0"/>
              <a:t>About Test Runs</a:t>
            </a:r>
          </a:p>
        </p:txBody>
      </p:sp>
      <p:sp>
        <p:nvSpPr>
          <p:cNvPr id="3" name="Datumsplatzhalter 2">
            <a:extLst>
              <a:ext uri="{FF2B5EF4-FFF2-40B4-BE49-F238E27FC236}">
                <a16:creationId xmlns:a16="http://schemas.microsoft.com/office/drawing/2014/main" id="{40722D32-A2C3-457F-932E-0E3BB271AF65}"/>
              </a:ext>
            </a:extLst>
          </p:cNvPr>
          <p:cNvSpPr>
            <a:spLocks noGrp="1"/>
          </p:cNvSpPr>
          <p:nvPr>
            <p:ph type="dt" sz="half" idx="10"/>
          </p:nvPr>
        </p:nvSpPr>
        <p:spPr/>
        <p:txBody>
          <a:bodyPr/>
          <a:lstStyle/>
          <a:p>
            <a:fld id="{3D757612-79AC-4037-831F-473454D000FB}" type="datetime5">
              <a:rPr lang="de-DE" smtClean="0"/>
              <a:pPr/>
              <a:t>22-04-26</a:t>
            </a:fld>
            <a:endParaRPr lang="de-DE"/>
          </a:p>
        </p:txBody>
      </p:sp>
      <p:sp>
        <p:nvSpPr>
          <p:cNvPr id="4" name="Fußzeilenplatzhalter 3">
            <a:extLst>
              <a:ext uri="{FF2B5EF4-FFF2-40B4-BE49-F238E27FC236}">
                <a16:creationId xmlns:a16="http://schemas.microsoft.com/office/drawing/2014/main" id="{53ED9159-F532-43F0-9760-5412117136ED}"/>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F300C7E8-63EA-4A75-9A9E-53EE565505C2}"/>
              </a:ext>
            </a:extLst>
          </p:cNvPr>
          <p:cNvSpPr>
            <a:spLocks noGrp="1"/>
          </p:cNvSpPr>
          <p:nvPr>
            <p:ph type="sldNum" sz="quarter" idx="12"/>
          </p:nvPr>
        </p:nvSpPr>
        <p:spPr/>
        <p:txBody>
          <a:bodyPr/>
          <a:lstStyle/>
          <a:p>
            <a:fld id="{6C6AE60A-B69C-4790-82F7-3882EDF23186}" type="slidenum">
              <a:rPr lang="de-DE" smtClean="0"/>
              <a:pPr/>
              <a:t>10</a:t>
            </a:fld>
            <a:endParaRPr lang="de-DE"/>
          </a:p>
        </p:txBody>
      </p:sp>
      <p:sp>
        <p:nvSpPr>
          <p:cNvPr id="6" name="Textfeld 5">
            <a:extLst>
              <a:ext uri="{FF2B5EF4-FFF2-40B4-BE49-F238E27FC236}">
                <a16:creationId xmlns:a16="http://schemas.microsoft.com/office/drawing/2014/main" id="{782B3FE1-2C2F-45D2-89C4-03CFC3C14E48}"/>
              </a:ext>
            </a:extLst>
          </p:cNvPr>
          <p:cNvSpPr txBox="1"/>
          <p:nvPr/>
        </p:nvSpPr>
        <p:spPr>
          <a:xfrm>
            <a:off x="495300" y="998290"/>
            <a:ext cx="8287973" cy="3093154"/>
          </a:xfrm>
          <a:prstGeom prst="rect">
            <a:avLst/>
          </a:prstGeom>
          <a:noFill/>
        </p:spPr>
        <p:txBody>
          <a:bodyPr wrap="square" rtlCol="0">
            <a:spAutoFit/>
          </a:bodyPr>
          <a:lstStyle/>
          <a:p>
            <a:pPr>
              <a:spcAft>
                <a:spcPts val="600"/>
              </a:spcAft>
            </a:pPr>
            <a:r>
              <a:rPr lang="en-US" dirty="0"/>
              <a:t>The Discom system is inherently a production test system. A measurement is called a </a:t>
            </a:r>
            <a:r>
              <a:rPr lang="en-US" cap="small" dirty="0"/>
              <a:t>Test Run</a:t>
            </a:r>
            <a:r>
              <a:rPr lang="en-US" dirty="0"/>
              <a:t>, each test run is divided into </a:t>
            </a:r>
            <a:r>
              <a:rPr lang="en-US" cap="small" dirty="0"/>
              <a:t>Test Steps </a:t>
            </a:r>
            <a:r>
              <a:rPr lang="en-US" dirty="0"/>
              <a:t>(also called </a:t>
            </a:r>
            <a:r>
              <a:rPr lang="en-US" cap="small" dirty="0"/>
              <a:t>Modes</a:t>
            </a:r>
            <a:r>
              <a:rPr lang="en-US" dirty="0"/>
              <a:t>), and within each test step there is a certain time interval where a </a:t>
            </a:r>
            <a:r>
              <a:rPr lang="en-US" cap="small" dirty="0"/>
              <a:t>Measurement</a:t>
            </a:r>
            <a:r>
              <a:rPr lang="en-US" dirty="0"/>
              <a:t> is performed and data are evaluated against limits. Each test run generates a wave file.</a:t>
            </a:r>
          </a:p>
          <a:p>
            <a:pPr>
              <a:spcAft>
                <a:spcPts val="600"/>
              </a:spcAft>
            </a:pPr>
            <a:r>
              <a:rPr lang="en-US" dirty="0"/>
              <a:t>Also </a:t>
            </a:r>
            <a:r>
              <a:rPr lang="en-US" dirty="0" err="1"/>
              <a:t>Mulitmeter</a:t>
            </a:r>
            <a:r>
              <a:rPr lang="en-US" dirty="0"/>
              <a:t> uses this concepts. Since there is no test stand control (or maybe no test stand at all), you, the operator, have to initiate test runs, select modes and start measurements manually. In Multimeter, there are only two test steps, “</a:t>
            </a:r>
            <a:r>
              <a:rPr lang="en-US" dirty="0" err="1"/>
              <a:t>Runin</a:t>
            </a:r>
            <a:r>
              <a:rPr lang="en-US" dirty="0"/>
              <a:t>” and “</a:t>
            </a:r>
            <a:r>
              <a:rPr lang="en-US" dirty="0" err="1"/>
              <a:t>NoiseTest</a:t>
            </a:r>
            <a:r>
              <a:rPr lang="en-US" dirty="0"/>
              <a:t>”. </a:t>
            </a:r>
          </a:p>
          <a:p>
            <a:pPr>
              <a:spcAft>
                <a:spcPts val="600"/>
              </a:spcAft>
            </a:pPr>
            <a:r>
              <a:rPr lang="en-US" dirty="0"/>
              <a:t>Signals and spectra are only calculated when a mode is selected.</a:t>
            </a:r>
          </a:p>
          <a:p>
            <a:pPr>
              <a:spcAft>
                <a:spcPts val="600"/>
              </a:spcAft>
            </a:pPr>
            <a:r>
              <a:rPr lang="en-US" dirty="0"/>
              <a:t>The wave file recording happens only while the “measurement” is running.</a:t>
            </a:r>
          </a:p>
        </p:txBody>
      </p:sp>
      <p:sp>
        <p:nvSpPr>
          <p:cNvPr id="8" name="Pfeil: eingekerbt nach rechts 7">
            <a:extLst>
              <a:ext uri="{FF2B5EF4-FFF2-40B4-BE49-F238E27FC236}">
                <a16:creationId xmlns:a16="http://schemas.microsoft.com/office/drawing/2014/main" id="{0BCE499B-B340-4FDD-A1FE-645E8F2BA139}"/>
              </a:ext>
            </a:extLst>
          </p:cNvPr>
          <p:cNvSpPr/>
          <p:nvPr/>
        </p:nvSpPr>
        <p:spPr>
          <a:xfrm>
            <a:off x="939496" y="3907489"/>
            <a:ext cx="7643550" cy="1815994"/>
          </a:xfrm>
          <a:prstGeom prst="notchedRightArrow">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dirty="0"/>
              <a:t>Test Run</a:t>
            </a:r>
          </a:p>
        </p:txBody>
      </p:sp>
      <p:sp>
        <p:nvSpPr>
          <p:cNvPr id="9" name="Rechteck 8">
            <a:extLst>
              <a:ext uri="{FF2B5EF4-FFF2-40B4-BE49-F238E27FC236}">
                <a16:creationId xmlns:a16="http://schemas.microsoft.com/office/drawing/2014/main" id="{AA41C1C2-82EF-4597-9091-D58FB9B94531}"/>
              </a:ext>
            </a:extLst>
          </p:cNvPr>
          <p:cNvSpPr/>
          <p:nvPr/>
        </p:nvSpPr>
        <p:spPr>
          <a:xfrm>
            <a:off x="2499848" y="4429591"/>
            <a:ext cx="1551963" cy="796955"/>
          </a:xfrm>
          <a:prstGeom prst="rect">
            <a:avLst/>
          </a:prstGeom>
        </p:spPr>
        <p:style>
          <a:lnRef idx="1">
            <a:schemeClr val="accent6"/>
          </a:lnRef>
          <a:fillRef idx="2">
            <a:schemeClr val="accent6"/>
          </a:fillRef>
          <a:effectRef idx="1">
            <a:schemeClr val="accent6"/>
          </a:effectRef>
          <a:fontRef idx="minor">
            <a:schemeClr val="dk1"/>
          </a:fontRef>
        </p:style>
        <p:txBody>
          <a:bodyPr rtlCol="0" anchor="t"/>
          <a:lstStyle/>
          <a:p>
            <a:pPr algn="ctr"/>
            <a:r>
              <a:rPr lang="en-US" dirty="0"/>
              <a:t>Mode “</a:t>
            </a:r>
            <a:r>
              <a:rPr lang="en-US" dirty="0" err="1"/>
              <a:t>Runin</a:t>
            </a:r>
            <a:r>
              <a:rPr lang="en-US" dirty="0"/>
              <a:t>”</a:t>
            </a:r>
          </a:p>
        </p:txBody>
      </p:sp>
      <p:sp>
        <p:nvSpPr>
          <p:cNvPr id="10" name="Rechteck 9">
            <a:extLst>
              <a:ext uri="{FF2B5EF4-FFF2-40B4-BE49-F238E27FC236}">
                <a16:creationId xmlns:a16="http://schemas.microsoft.com/office/drawing/2014/main" id="{37515636-8256-47AA-8AB0-464A2115FE5A}"/>
              </a:ext>
            </a:extLst>
          </p:cNvPr>
          <p:cNvSpPr/>
          <p:nvPr/>
        </p:nvSpPr>
        <p:spPr>
          <a:xfrm>
            <a:off x="4672771" y="4429592"/>
            <a:ext cx="2852083" cy="796954"/>
          </a:xfrm>
          <a:prstGeom prst="rect">
            <a:avLst/>
          </a:prstGeom>
        </p:spPr>
        <p:style>
          <a:lnRef idx="1">
            <a:schemeClr val="accent6"/>
          </a:lnRef>
          <a:fillRef idx="2">
            <a:schemeClr val="accent6"/>
          </a:fillRef>
          <a:effectRef idx="1">
            <a:schemeClr val="accent6"/>
          </a:effectRef>
          <a:fontRef idx="minor">
            <a:schemeClr val="dk1"/>
          </a:fontRef>
        </p:style>
        <p:txBody>
          <a:bodyPr rtlCol="0" anchor="t"/>
          <a:lstStyle/>
          <a:p>
            <a:pPr algn="ctr"/>
            <a:r>
              <a:rPr lang="en-US" dirty="0"/>
              <a:t>Mode “</a:t>
            </a:r>
            <a:r>
              <a:rPr lang="en-US" dirty="0" err="1"/>
              <a:t>NoiseTest</a:t>
            </a:r>
            <a:r>
              <a:rPr lang="en-US" dirty="0"/>
              <a:t>”</a:t>
            </a:r>
          </a:p>
        </p:txBody>
      </p:sp>
      <p:sp>
        <p:nvSpPr>
          <p:cNvPr id="11" name="Rechteck 10">
            <a:extLst>
              <a:ext uri="{FF2B5EF4-FFF2-40B4-BE49-F238E27FC236}">
                <a16:creationId xmlns:a16="http://schemas.microsoft.com/office/drawing/2014/main" id="{EA2403E7-9A99-49E4-B13D-55953151E40C}"/>
              </a:ext>
            </a:extLst>
          </p:cNvPr>
          <p:cNvSpPr/>
          <p:nvPr/>
        </p:nvSpPr>
        <p:spPr>
          <a:xfrm>
            <a:off x="4982990" y="4765152"/>
            <a:ext cx="2398387" cy="385894"/>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dirty="0"/>
              <a:t>Wave Recording</a:t>
            </a:r>
          </a:p>
        </p:txBody>
      </p:sp>
      <p:sp>
        <p:nvSpPr>
          <p:cNvPr id="7" name="Textfeld 6">
            <a:extLst>
              <a:ext uri="{FF2B5EF4-FFF2-40B4-BE49-F238E27FC236}">
                <a16:creationId xmlns:a16="http://schemas.microsoft.com/office/drawing/2014/main" id="{EAF14E46-3BCF-4246-B207-345C44E42E84}"/>
              </a:ext>
            </a:extLst>
          </p:cNvPr>
          <p:cNvSpPr txBox="1"/>
          <p:nvPr/>
        </p:nvSpPr>
        <p:spPr>
          <a:xfrm>
            <a:off x="495300" y="5876048"/>
            <a:ext cx="5005986" cy="369332"/>
          </a:xfrm>
          <a:prstGeom prst="rect">
            <a:avLst/>
          </a:prstGeom>
          <a:noFill/>
        </p:spPr>
        <p:txBody>
          <a:bodyPr wrap="none" rtlCol="0">
            <a:spAutoFit/>
          </a:bodyPr>
          <a:lstStyle/>
          <a:p>
            <a:r>
              <a:rPr lang="en-US" dirty="0"/>
              <a:t>Read more about test run control on the next page.</a:t>
            </a:r>
          </a:p>
        </p:txBody>
      </p:sp>
      <p:sp>
        <p:nvSpPr>
          <p:cNvPr id="12" name="Textfeld 11">
            <a:extLst>
              <a:ext uri="{FF2B5EF4-FFF2-40B4-BE49-F238E27FC236}">
                <a16:creationId xmlns:a16="http://schemas.microsoft.com/office/drawing/2014/main" id="{D572E5AB-308A-4604-B40F-B0AD15088096}"/>
              </a:ext>
            </a:extLst>
          </p:cNvPr>
          <p:cNvSpPr txBox="1"/>
          <p:nvPr/>
        </p:nvSpPr>
        <p:spPr>
          <a:xfrm>
            <a:off x="1097206" y="5133026"/>
            <a:ext cx="847411" cy="584775"/>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pPr algn="ctr"/>
            <a:r>
              <a:rPr lang="en-US" sz="1600" dirty="0"/>
              <a:t>“Insert”</a:t>
            </a:r>
          </a:p>
          <a:p>
            <a:pPr algn="ctr"/>
            <a:r>
              <a:rPr lang="en-US" sz="1600" dirty="0"/>
              <a:t>= Start</a:t>
            </a:r>
          </a:p>
        </p:txBody>
      </p:sp>
      <p:sp>
        <p:nvSpPr>
          <p:cNvPr id="13" name="Textfeld 12">
            <a:extLst>
              <a:ext uri="{FF2B5EF4-FFF2-40B4-BE49-F238E27FC236}">
                <a16:creationId xmlns:a16="http://schemas.microsoft.com/office/drawing/2014/main" id="{ECE6D188-5886-4ECC-848F-77B4CDAE020B}"/>
              </a:ext>
            </a:extLst>
          </p:cNvPr>
          <p:cNvSpPr txBox="1"/>
          <p:nvPr/>
        </p:nvSpPr>
        <p:spPr>
          <a:xfrm>
            <a:off x="7951313" y="5136746"/>
            <a:ext cx="1034194" cy="584775"/>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pPr algn="ctr"/>
            <a:r>
              <a:rPr lang="en-US" sz="1600" dirty="0"/>
              <a:t>“Remove”</a:t>
            </a:r>
          </a:p>
          <a:p>
            <a:pPr algn="ctr"/>
            <a:r>
              <a:rPr lang="en-US" sz="1600" dirty="0"/>
              <a:t>= End</a:t>
            </a:r>
          </a:p>
        </p:txBody>
      </p:sp>
    </p:spTree>
    <p:extLst>
      <p:ext uri="{BB962C8B-B14F-4D97-AF65-F5344CB8AC3E}">
        <p14:creationId xmlns:p14="http://schemas.microsoft.com/office/powerpoint/2010/main" val="3295983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Grafik 17">
            <a:extLst>
              <a:ext uri="{FF2B5EF4-FFF2-40B4-BE49-F238E27FC236}">
                <a16:creationId xmlns:a16="http://schemas.microsoft.com/office/drawing/2014/main" id="{1CD13B83-E4AD-4385-A33B-24DB7D2E3D50}"/>
              </a:ext>
            </a:extLst>
          </p:cNvPr>
          <p:cNvPicPr>
            <a:picLocks noChangeAspect="1"/>
          </p:cNvPicPr>
          <p:nvPr/>
        </p:nvPicPr>
        <p:blipFill>
          <a:blip r:embed="rId2"/>
          <a:stretch>
            <a:fillRect/>
          </a:stretch>
        </p:blipFill>
        <p:spPr>
          <a:xfrm>
            <a:off x="7434883" y="2738755"/>
            <a:ext cx="1829055" cy="2581635"/>
          </a:xfrm>
          <a:prstGeom prst="rect">
            <a:avLst/>
          </a:prstGeom>
        </p:spPr>
      </p:pic>
      <p:sp>
        <p:nvSpPr>
          <p:cNvPr id="2" name="Titel 1">
            <a:extLst>
              <a:ext uri="{FF2B5EF4-FFF2-40B4-BE49-F238E27FC236}">
                <a16:creationId xmlns:a16="http://schemas.microsoft.com/office/drawing/2014/main" id="{CC06CFD1-A862-40BA-8142-0EB836478490}"/>
              </a:ext>
            </a:extLst>
          </p:cNvPr>
          <p:cNvSpPr>
            <a:spLocks noGrp="1"/>
          </p:cNvSpPr>
          <p:nvPr>
            <p:ph type="title"/>
          </p:nvPr>
        </p:nvSpPr>
        <p:spPr/>
        <p:txBody>
          <a:bodyPr/>
          <a:lstStyle/>
          <a:p>
            <a:r>
              <a:rPr lang="en-US" dirty="0"/>
              <a:t>Test Run Control</a:t>
            </a:r>
          </a:p>
        </p:txBody>
      </p:sp>
      <p:sp>
        <p:nvSpPr>
          <p:cNvPr id="3" name="Datumsplatzhalter 2">
            <a:extLst>
              <a:ext uri="{FF2B5EF4-FFF2-40B4-BE49-F238E27FC236}">
                <a16:creationId xmlns:a16="http://schemas.microsoft.com/office/drawing/2014/main" id="{4E818446-45E2-452B-B338-AE8F540C011F}"/>
              </a:ext>
            </a:extLst>
          </p:cNvPr>
          <p:cNvSpPr>
            <a:spLocks noGrp="1"/>
          </p:cNvSpPr>
          <p:nvPr>
            <p:ph type="dt" sz="half" idx="10"/>
          </p:nvPr>
        </p:nvSpPr>
        <p:spPr/>
        <p:txBody>
          <a:bodyPr/>
          <a:lstStyle/>
          <a:p>
            <a:fld id="{3D757612-79AC-4037-831F-473454D000FB}" type="datetime5">
              <a:rPr lang="de-DE" smtClean="0"/>
              <a:pPr/>
              <a:t>22-04-26</a:t>
            </a:fld>
            <a:endParaRPr lang="de-DE"/>
          </a:p>
        </p:txBody>
      </p:sp>
      <p:sp>
        <p:nvSpPr>
          <p:cNvPr id="4" name="Fußzeilenplatzhalter 3">
            <a:extLst>
              <a:ext uri="{FF2B5EF4-FFF2-40B4-BE49-F238E27FC236}">
                <a16:creationId xmlns:a16="http://schemas.microsoft.com/office/drawing/2014/main" id="{780BBDAA-56A5-4ED7-A12F-AB003F4209E2}"/>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BEB1E359-52C6-4230-A1C1-6C204EFC3648}"/>
              </a:ext>
            </a:extLst>
          </p:cNvPr>
          <p:cNvSpPr>
            <a:spLocks noGrp="1"/>
          </p:cNvSpPr>
          <p:nvPr>
            <p:ph type="sldNum" sz="quarter" idx="12"/>
          </p:nvPr>
        </p:nvSpPr>
        <p:spPr/>
        <p:txBody>
          <a:bodyPr/>
          <a:lstStyle/>
          <a:p>
            <a:fld id="{6C6AE60A-B69C-4790-82F7-3882EDF23186}" type="slidenum">
              <a:rPr lang="de-DE" smtClean="0"/>
              <a:pPr/>
              <a:t>11</a:t>
            </a:fld>
            <a:endParaRPr lang="de-DE"/>
          </a:p>
        </p:txBody>
      </p:sp>
      <p:pic>
        <p:nvPicPr>
          <p:cNvPr id="6" name="Grafik 5">
            <a:extLst>
              <a:ext uri="{FF2B5EF4-FFF2-40B4-BE49-F238E27FC236}">
                <a16:creationId xmlns:a16="http://schemas.microsoft.com/office/drawing/2014/main" id="{E23A6473-081D-476B-BD81-04B302FDE821}"/>
              </a:ext>
            </a:extLst>
          </p:cNvPr>
          <p:cNvPicPr>
            <a:picLocks noChangeAspect="1"/>
          </p:cNvPicPr>
          <p:nvPr/>
        </p:nvPicPr>
        <p:blipFill>
          <a:blip r:embed="rId3"/>
          <a:stretch>
            <a:fillRect/>
          </a:stretch>
        </p:blipFill>
        <p:spPr>
          <a:xfrm>
            <a:off x="1103971" y="2953234"/>
            <a:ext cx="3941043" cy="2714051"/>
          </a:xfrm>
          <a:prstGeom prst="rect">
            <a:avLst/>
          </a:prstGeom>
        </p:spPr>
      </p:pic>
      <p:sp>
        <p:nvSpPr>
          <p:cNvPr id="8" name="Textfeld 7">
            <a:extLst>
              <a:ext uri="{FF2B5EF4-FFF2-40B4-BE49-F238E27FC236}">
                <a16:creationId xmlns:a16="http://schemas.microsoft.com/office/drawing/2014/main" id="{240E1299-687A-4D0B-840D-427331605618}"/>
              </a:ext>
            </a:extLst>
          </p:cNvPr>
          <p:cNvSpPr txBox="1"/>
          <p:nvPr/>
        </p:nvSpPr>
        <p:spPr>
          <a:xfrm>
            <a:off x="495300" y="845813"/>
            <a:ext cx="8080259" cy="923330"/>
          </a:xfrm>
          <a:prstGeom prst="rect">
            <a:avLst/>
          </a:prstGeom>
          <a:noFill/>
        </p:spPr>
        <p:txBody>
          <a:bodyPr wrap="square" rtlCol="0">
            <a:spAutoFit/>
          </a:bodyPr>
          <a:lstStyle/>
          <a:p>
            <a:r>
              <a:rPr lang="en-US" dirty="0"/>
              <a:t>TasAlyser has several ways to control the test run. For manual operation, the keyboard shortcuts and the Command Center window are most suited.</a:t>
            </a:r>
          </a:p>
          <a:p>
            <a:r>
              <a:rPr lang="en-US" dirty="0"/>
              <a:t>You can use both methods in parallel, whatever suits you best!</a:t>
            </a:r>
          </a:p>
        </p:txBody>
      </p:sp>
      <p:sp>
        <p:nvSpPr>
          <p:cNvPr id="9" name="Textfeld 8">
            <a:extLst>
              <a:ext uri="{FF2B5EF4-FFF2-40B4-BE49-F238E27FC236}">
                <a16:creationId xmlns:a16="http://schemas.microsoft.com/office/drawing/2014/main" id="{E7382533-5CA7-4C2F-9464-58DFAD1BDF8F}"/>
              </a:ext>
            </a:extLst>
          </p:cNvPr>
          <p:cNvSpPr txBox="1"/>
          <p:nvPr/>
        </p:nvSpPr>
        <p:spPr>
          <a:xfrm>
            <a:off x="607376" y="1783683"/>
            <a:ext cx="3073284" cy="1077218"/>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1400" dirty="0">
                <a:latin typeface="Komika Text Kaps" panose="02000000000000000000" pitchFamily="2" charset="0"/>
              </a:rPr>
              <a:t>Keyboard interface:</a:t>
            </a:r>
          </a:p>
          <a:p>
            <a:r>
              <a:rPr lang="en-US" sz="1400" dirty="0">
                <a:latin typeface="Komika Text" panose="02000000000000000000" pitchFamily="2" charset="0"/>
              </a:rPr>
              <a:t>Press </a:t>
            </a:r>
            <a:r>
              <a:rPr lang="en-US" sz="1400" b="1" dirty="0">
                <a:latin typeface="Komika Text" panose="02000000000000000000" pitchFamily="2" charset="0"/>
              </a:rPr>
              <a:t>F5</a:t>
            </a:r>
            <a:r>
              <a:rPr lang="en-US" sz="1400" dirty="0">
                <a:latin typeface="Komika Text" panose="02000000000000000000" pitchFamily="2" charset="0"/>
              </a:rPr>
              <a:t> to start a test run. </a:t>
            </a:r>
          </a:p>
          <a:p>
            <a:r>
              <a:rPr lang="en-US" sz="1200" dirty="0">
                <a:latin typeface="Komika Text" panose="02000000000000000000" pitchFamily="2" charset="0"/>
              </a:rPr>
              <a:t>(If the “Start Test Run” window does not appear, click into </a:t>
            </a:r>
            <a:r>
              <a:rPr lang="en-US" sz="1200" dirty="0" err="1">
                <a:latin typeface="Komika Text" panose="02000000000000000000" pitchFamily="2" charset="0"/>
              </a:rPr>
              <a:t>TasAlyser’s</a:t>
            </a:r>
            <a:r>
              <a:rPr lang="en-US" sz="1200" dirty="0">
                <a:latin typeface="Komika Text" panose="02000000000000000000" pitchFamily="2" charset="0"/>
              </a:rPr>
              <a:t> main window title bar and try again.)</a:t>
            </a:r>
          </a:p>
        </p:txBody>
      </p:sp>
      <p:sp>
        <p:nvSpPr>
          <p:cNvPr id="10" name="Textfeld 9">
            <a:extLst>
              <a:ext uri="{FF2B5EF4-FFF2-40B4-BE49-F238E27FC236}">
                <a16:creationId xmlns:a16="http://schemas.microsoft.com/office/drawing/2014/main" id="{39BA7069-DE4E-41A3-AA96-E6BE50CA344E}"/>
              </a:ext>
            </a:extLst>
          </p:cNvPr>
          <p:cNvSpPr txBox="1"/>
          <p:nvPr/>
        </p:nvSpPr>
        <p:spPr>
          <a:xfrm>
            <a:off x="3906494" y="3698981"/>
            <a:ext cx="2277039" cy="1384995"/>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1400" dirty="0">
                <a:latin typeface="Komika Text" panose="02000000000000000000" pitchFamily="2" charset="0"/>
              </a:rPr>
              <a:t>You can enter a serial number for your test run and a comment to be stored with the data.</a:t>
            </a:r>
          </a:p>
          <a:p>
            <a:r>
              <a:rPr lang="en-US" sz="1400" b="1" dirty="0">
                <a:latin typeface="Komika Text" panose="02000000000000000000" pitchFamily="2" charset="0"/>
              </a:rPr>
              <a:t>F2</a:t>
            </a:r>
            <a:r>
              <a:rPr lang="en-US" sz="1400" dirty="0">
                <a:latin typeface="Komika Text" panose="02000000000000000000" pitchFamily="2" charset="0"/>
              </a:rPr>
              <a:t> re-opens this window during a test run.</a:t>
            </a:r>
          </a:p>
        </p:txBody>
      </p:sp>
      <p:sp>
        <p:nvSpPr>
          <p:cNvPr id="11" name="Textfeld 10">
            <a:extLst>
              <a:ext uri="{FF2B5EF4-FFF2-40B4-BE49-F238E27FC236}">
                <a16:creationId xmlns:a16="http://schemas.microsoft.com/office/drawing/2014/main" id="{B8BB1CAD-D7BB-40A5-8C5F-62A21A2C78E0}"/>
              </a:ext>
            </a:extLst>
          </p:cNvPr>
          <p:cNvSpPr txBox="1"/>
          <p:nvPr/>
        </p:nvSpPr>
        <p:spPr>
          <a:xfrm>
            <a:off x="607376" y="5431215"/>
            <a:ext cx="3941043" cy="1169551"/>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1400" dirty="0">
                <a:latin typeface="Komika Text" panose="02000000000000000000" pitchFamily="2" charset="0"/>
              </a:rPr>
              <a:t>Press </a:t>
            </a:r>
            <a:r>
              <a:rPr lang="en-US" sz="1400" b="1" dirty="0">
                <a:latin typeface="Komika Text" panose="02000000000000000000" pitchFamily="2" charset="0"/>
              </a:rPr>
              <a:t>F6 </a:t>
            </a:r>
            <a:r>
              <a:rPr lang="en-US" sz="1400" dirty="0">
                <a:latin typeface="Komika Text" panose="02000000000000000000" pitchFamily="2" charset="0"/>
              </a:rPr>
              <a:t>to select a test step and </a:t>
            </a:r>
            <a:r>
              <a:rPr lang="en-US" sz="1400" b="1" dirty="0">
                <a:latin typeface="Komika Text" panose="02000000000000000000" pitchFamily="2" charset="0"/>
              </a:rPr>
              <a:t>F7</a:t>
            </a:r>
            <a:r>
              <a:rPr lang="en-US" sz="1400" dirty="0">
                <a:latin typeface="Komika Text" panose="02000000000000000000" pitchFamily="2" charset="0"/>
              </a:rPr>
              <a:t> or </a:t>
            </a:r>
            <a:r>
              <a:rPr lang="en-US" sz="1400" b="1" dirty="0">
                <a:latin typeface="Komika Text" panose="02000000000000000000" pitchFamily="2" charset="0"/>
              </a:rPr>
              <a:t>&lt;space&gt; </a:t>
            </a:r>
            <a:r>
              <a:rPr lang="en-US" sz="1400" dirty="0">
                <a:latin typeface="Komika Text" panose="02000000000000000000" pitchFamily="2" charset="0"/>
              </a:rPr>
              <a:t>to start/stop measurement and wave recording.</a:t>
            </a:r>
          </a:p>
          <a:p>
            <a:r>
              <a:rPr lang="en-US" sz="1400" b="1" dirty="0">
                <a:latin typeface="Komika Text" panose="02000000000000000000" pitchFamily="2" charset="0"/>
              </a:rPr>
              <a:t>F8 </a:t>
            </a:r>
            <a:r>
              <a:rPr lang="en-US" sz="1400" dirty="0">
                <a:latin typeface="Komika Text" panose="02000000000000000000" pitchFamily="2" charset="0"/>
              </a:rPr>
              <a:t>completes the test run. Second opportunity for entering a serial number.</a:t>
            </a:r>
          </a:p>
          <a:p>
            <a:r>
              <a:rPr lang="en-US" sz="1400" b="1" dirty="0">
                <a:latin typeface="Komika Text" panose="02000000000000000000" pitchFamily="2" charset="0"/>
              </a:rPr>
              <a:t>F9</a:t>
            </a:r>
            <a:r>
              <a:rPr lang="en-US" sz="1400" dirty="0">
                <a:latin typeface="Komika Text" panose="02000000000000000000" pitchFamily="2" charset="0"/>
              </a:rPr>
              <a:t> will cancel (discard) the current test run.</a:t>
            </a:r>
          </a:p>
        </p:txBody>
      </p:sp>
      <p:sp>
        <p:nvSpPr>
          <p:cNvPr id="12" name="Textfeld 11">
            <a:extLst>
              <a:ext uri="{FF2B5EF4-FFF2-40B4-BE49-F238E27FC236}">
                <a16:creationId xmlns:a16="http://schemas.microsoft.com/office/drawing/2014/main" id="{ADA672B0-B2C6-4F9C-A94B-844F4E15D155}"/>
              </a:ext>
            </a:extLst>
          </p:cNvPr>
          <p:cNvSpPr txBox="1"/>
          <p:nvPr/>
        </p:nvSpPr>
        <p:spPr>
          <a:xfrm>
            <a:off x="5562282" y="1778242"/>
            <a:ext cx="3237769" cy="738664"/>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400" dirty="0">
                <a:latin typeface="Komika Text Kaps" panose="02000000000000000000" pitchFamily="2" charset="0"/>
              </a:rPr>
              <a:t>Command Center Interface:</a:t>
            </a:r>
          </a:p>
          <a:p>
            <a:r>
              <a:rPr lang="en-US" sz="1400" dirty="0">
                <a:latin typeface="Komika Text" panose="02000000000000000000" pitchFamily="2" charset="0"/>
              </a:rPr>
              <a:t>Press [Inserted] to start a test run, and press it again to end the test run.</a:t>
            </a:r>
          </a:p>
        </p:txBody>
      </p:sp>
      <p:sp>
        <p:nvSpPr>
          <p:cNvPr id="13" name="Pfeil: nach oben gebogen 12">
            <a:extLst>
              <a:ext uri="{FF2B5EF4-FFF2-40B4-BE49-F238E27FC236}">
                <a16:creationId xmlns:a16="http://schemas.microsoft.com/office/drawing/2014/main" id="{F0511160-D25B-4E13-81E7-F5D7B4461765}"/>
              </a:ext>
            </a:extLst>
          </p:cNvPr>
          <p:cNvSpPr/>
          <p:nvPr/>
        </p:nvSpPr>
        <p:spPr>
          <a:xfrm rot="5400000">
            <a:off x="6293851" y="3100514"/>
            <a:ext cx="1873366" cy="607796"/>
          </a:xfrm>
          <a:prstGeom prst="bentUp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sp>
        <p:nvSpPr>
          <p:cNvPr id="14" name="Textfeld 13">
            <a:extLst>
              <a:ext uri="{FF2B5EF4-FFF2-40B4-BE49-F238E27FC236}">
                <a16:creationId xmlns:a16="http://schemas.microsoft.com/office/drawing/2014/main" id="{3058A3D9-B7F6-4B87-9F63-4C5E5E953194}"/>
              </a:ext>
            </a:extLst>
          </p:cNvPr>
          <p:cNvSpPr txBox="1"/>
          <p:nvPr/>
        </p:nvSpPr>
        <p:spPr>
          <a:xfrm>
            <a:off x="5604725" y="5254622"/>
            <a:ext cx="2107002" cy="523220"/>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400" dirty="0">
                <a:latin typeface="Komika Text" panose="02000000000000000000" pitchFamily="2" charset="0"/>
              </a:rPr>
              <a:t>Select a test step from the list to activate it.</a:t>
            </a:r>
          </a:p>
        </p:txBody>
      </p:sp>
      <p:sp>
        <p:nvSpPr>
          <p:cNvPr id="15" name="Textfeld 14">
            <a:extLst>
              <a:ext uri="{FF2B5EF4-FFF2-40B4-BE49-F238E27FC236}">
                <a16:creationId xmlns:a16="http://schemas.microsoft.com/office/drawing/2014/main" id="{6AD36DCE-1489-463A-AE01-C3549091345D}"/>
              </a:ext>
            </a:extLst>
          </p:cNvPr>
          <p:cNvSpPr txBox="1"/>
          <p:nvPr/>
        </p:nvSpPr>
        <p:spPr>
          <a:xfrm>
            <a:off x="7817990" y="5482676"/>
            <a:ext cx="1964122" cy="954107"/>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400" dirty="0">
                <a:latin typeface="Komika Text" panose="02000000000000000000" pitchFamily="2" charset="0"/>
              </a:rPr>
              <a:t>Press the [Measuring] button to record wave data, and again to end recording.</a:t>
            </a:r>
          </a:p>
        </p:txBody>
      </p:sp>
      <p:sp>
        <p:nvSpPr>
          <p:cNvPr id="16" name="Pfeil: nach oben 15">
            <a:extLst>
              <a:ext uri="{FF2B5EF4-FFF2-40B4-BE49-F238E27FC236}">
                <a16:creationId xmlns:a16="http://schemas.microsoft.com/office/drawing/2014/main" id="{B67A2531-D69D-4F3B-9B2F-7694986F8665}"/>
              </a:ext>
            </a:extLst>
          </p:cNvPr>
          <p:cNvSpPr/>
          <p:nvPr/>
        </p:nvSpPr>
        <p:spPr>
          <a:xfrm rot="2140232">
            <a:off x="7542086" y="4847740"/>
            <a:ext cx="239035" cy="523220"/>
          </a:xfrm>
          <a:prstGeom prst="up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p>
        </p:txBody>
      </p:sp>
      <p:sp>
        <p:nvSpPr>
          <p:cNvPr id="17" name="Pfeil: nach oben 16">
            <a:extLst>
              <a:ext uri="{FF2B5EF4-FFF2-40B4-BE49-F238E27FC236}">
                <a16:creationId xmlns:a16="http://schemas.microsoft.com/office/drawing/2014/main" id="{AED3EC01-1CB9-4787-8E77-46D9FB21ABC6}"/>
              </a:ext>
            </a:extLst>
          </p:cNvPr>
          <p:cNvSpPr/>
          <p:nvPr/>
        </p:nvSpPr>
        <p:spPr>
          <a:xfrm rot="20812432">
            <a:off x="8975255" y="4243697"/>
            <a:ext cx="239035" cy="1310001"/>
          </a:xfrm>
          <a:prstGeom prst="up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p>
        </p:txBody>
      </p:sp>
    </p:spTree>
    <p:extLst>
      <p:ext uri="{BB962C8B-B14F-4D97-AF65-F5344CB8AC3E}">
        <p14:creationId xmlns:p14="http://schemas.microsoft.com/office/powerpoint/2010/main" val="42936968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hteck 21">
            <a:extLst>
              <a:ext uri="{FF2B5EF4-FFF2-40B4-BE49-F238E27FC236}">
                <a16:creationId xmlns:a16="http://schemas.microsoft.com/office/drawing/2014/main" id="{C727B360-F9A0-47CA-BCBC-D83C6109D374}"/>
              </a:ext>
            </a:extLst>
          </p:cNvPr>
          <p:cNvSpPr/>
          <p:nvPr/>
        </p:nvSpPr>
        <p:spPr>
          <a:xfrm>
            <a:off x="8575559" y="3429000"/>
            <a:ext cx="333549" cy="37960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814A89F1-72FF-459C-A2BB-D98187CCC987}"/>
              </a:ext>
            </a:extLst>
          </p:cNvPr>
          <p:cNvSpPr>
            <a:spLocks noGrp="1"/>
          </p:cNvSpPr>
          <p:nvPr>
            <p:ph type="title"/>
          </p:nvPr>
        </p:nvSpPr>
        <p:spPr/>
        <p:txBody>
          <a:bodyPr/>
          <a:lstStyle/>
          <a:p>
            <a:r>
              <a:rPr lang="en-US" dirty="0"/>
              <a:t>Try your first recording!</a:t>
            </a:r>
          </a:p>
        </p:txBody>
      </p:sp>
      <p:sp>
        <p:nvSpPr>
          <p:cNvPr id="3" name="Datumsplatzhalter 2">
            <a:extLst>
              <a:ext uri="{FF2B5EF4-FFF2-40B4-BE49-F238E27FC236}">
                <a16:creationId xmlns:a16="http://schemas.microsoft.com/office/drawing/2014/main" id="{573FF8B7-30C9-4DEB-AB6B-D2FE5E708681}"/>
              </a:ext>
            </a:extLst>
          </p:cNvPr>
          <p:cNvSpPr>
            <a:spLocks noGrp="1"/>
          </p:cNvSpPr>
          <p:nvPr>
            <p:ph type="dt" sz="half" idx="10"/>
          </p:nvPr>
        </p:nvSpPr>
        <p:spPr/>
        <p:txBody>
          <a:bodyPr/>
          <a:lstStyle/>
          <a:p>
            <a:fld id="{3D757612-79AC-4037-831F-473454D000FB}" type="datetime5">
              <a:rPr lang="de-DE" smtClean="0"/>
              <a:pPr/>
              <a:t>22-04-26</a:t>
            </a:fld>
            <a:endParaRPr lang="de-DE"/>
          </a:p>
        </p:txBody>
      </p:sp>
      <p:sp>
        <p:nvSpPr>
          <p:cNvPr id="4" name="Fußzeilenplatzhalter 3">
            <a:extLst>
              <a:ext uri="{FF2B5EF4-FFF2-40B4-BE49-F238E27FC236}">
                <a16:creationId xmlns:a16="http://schemas.microsoft.com/office/drawing/2014/main" id="{6557B6CE-3781-4C78-8E10-73BF7B30AA88}"/>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1816A71D-0E36-453E-A876-1124985E5E45}"/>
              </a:ext>
            </a:extLst>
          </p:cNvPr>
          <p:cNvSpPr>
            <a:spLocks noGrp="1"/>
          </p:cNvSpPr>
          <p:nvPr>
            <p:ph type="sldNum" sz="quarter" idx="12"/>
          </p:nvPr>
        </p:nvSpPr>
        <p:spPr/>
        <p:txBody>
          <a:bodyPr/>
          <a:lstStyle/>
          <a:p>
            <a:fld id="{6C6AE60A-B69C-4790-82F7-3882EDF23186}" type="slidenum">
              <a:rPr lang="de-DE" smtClean="0"/>
              <a:pPr/>
              <a:t>12</a:t>
            </a:fld>
            <a:endParaRPr lang="de-DE"/>
          </a:p>
        </p:txBody>
      </p:sp>
      <p:sp>
        <p:nvSpPr>
          <p:cNvPr id="6" name="Textfeld 5">
            <a:extLst>
              <a:ext uri="{FF2B5EF4-FFF2-40B4-BE49-F238E27FC236}">
                <a16:creationId xmlns:a16="http://schemas.microsoft.com/office/drawing/2014/main" id="{78FD475F-F8D2-4F69-8E58-6C7400DBCFA2}"/>
              </a:ext>
            </a:extLst>
          </p:cNvPr>
          <p:cNvSpPr txBox="1"/>
          <p:nvPr/>
        </p:nvSpPr>
        <p:spPr>
          <a:xfrm>
            <a:off x="495300" y="973123"/>
            <a:ext cx="8489309" cy="3477875"/>
          </a:xfrm>
          <a:prstGeom prst="rect">
            <a:avLst/>
          </a:prstGeom>
          <a:noFill/>
        </p:spPr>
        <p:txBody>
          <a:bodyPr wrap="square" rtlCol="0">
            <a:spAutoFit/>
          </a:bodyPr>
          <a:lstStyle/>
          <a:p>
            <a:pPr>
              <a:spcAft>
                <a:spcPts val="600"/>
              </a:spcAft>
            </a:pPr>
            <a:r>
              <a:rPr lang="en-US" dirty="0"/>
              <a:t>Let’s get going!</a:t>
            </a:r>
          </a:p>
          <a:p>
            <a:pPr marL="342900" indent="-342900">
              <a:spcAft>
                <a:spcPts val="600"/>
              </a:spcAft>
              <a:buFont typeface="+mj-lt"/>
              <a:buAutoNum type="arabicPeriod"/>
            </a:pPr>
            <a:r>
              <a:rPr lang="en-US" dirty="0"/>
              <a:t>Start a test run (F5 / [Inserted] — see previous page)</a:t>
            </a:r>
          </a:p>
          <a:p>
            <a:pPr marL="342900" indent="-342900">
              <a:spcAft>
                <a:spcPts val="600"/>
              </a:spcAft>
              <a:buFont typeface="+mj-lt"/>
              <a:buAutoNum type="arabicPeriod"/>
            </a:pPr>
            <a:r>
              <a:rPr lang="en-US" dirty="0"/>
              <a:t>Select mode “</a:t>
            </a:r>
            <a:r>
              <a:rPr lang="en-US" dirty="0" err="1"/>
              <a:t>Runin</a:t>
            </a:r>
            <a:r>
              <a:rPr lang="en-US" dirty="0"/>
              <a:t>” and check whether you get any sensible signals (see next page)</a:t>
            </a:r>
          </a:p>
          <a:p>
            <a:pPr marL="342900" indent="-342900">
              <a:spcAft>
                <a:spcPts val="600"/>
              </a:spcAft>
              <a:buFont typeface="+mj-lt"/>
              <a:buAutoNum type="arabicPeriod"/>
            </a:pPr>
            <a:r>
              <a:rPr lang="en-US" dirty="0"/>
              <a:t>Select mode “</a:t>
            </a:r>
            <a:r>
              <a:rPr lang="en-US" dirty="0" err="1"/>
              <a:t>NoiseTest</a:t>
            </a:r>
            <a:r>
              <a:rPr lang="en-US" dirty="0"/>
              <a:t>”, wait until the interesting noise is about to start</a:t>
            </a:r>
          </a:p>
          <a:p>
            <a:pPr marL="342900" indent="-342900">
              <a:spcAft>
                <a:spcPts val="600"/>
              </a:spcAft>
              <a:buFont typeface="+mj-lt"/>
              <a:buAutoNum type="arabicPeriod"/>
            </a:pPr>
            <a:r>
              <a:rPr lang="en-US" dirty="0"/>
              <a:t>Start a measurement (&lt;space&gt; / [Measuring] — see previous page)</a:t>
            </a:r>
          </a:p>
          <a:p>
            <a:pPr marL="342900" indent="-342900">
              <a:spcAft>
                <a:spcPts val="600"/>
              </a:spcAft>
              <a:buFont typeface="+mj-lt"/>
              <a:buAutoNum type="arabicPeriod"/>
            </a:pPr>
            <a:r>
              <a:rPr lang="en-US" dirty="0"/>
              <a:t>Wait until the interesting noise is finished, then end the measurement</a:t>
            </a:r>
          </a:p>
          <a:p>
            <a:pPr marL="342900" indent="-342900">
              <a:spcAft>
                <a:spcPts val="600"/>
              </a:spcAft>
              <a:buFont typeface="+mj-lt"/>
              <a:buAutoNum type="arabicPeriod"/>
            </a:pPr>
            <a:r>
              <a:rPr lang="en-US" dirty="0"/>
              <a:t>End the test run (F8 / [Inserted] off — see previous page)</a:t>
            </a:r>
          </a:p>
          <a:p>
            <a:pPr marL="342900" indent="-342900">
              <a:spcAft>
                <a:spcPts val="600"/>
              </a:spcAft>
              <a:buFont typeface="+mj-lt"/>
              <a:buAutoNum type="arabicPeriod"/>
            </a:pPr>
            <a:r>
              <a:rPr lang="en-US" dirty="0"/>
              <a:t>Press F12 to open the Wave Recorder, press the “load most recent recording” button and then the “open in TasWavEditor” button.</a:t>
            </a:r>
          </a:p>
          <a:p>
            <a:pPr>
              <a:spcAft>
                <a:spcPts val="600"/>
              </a:spcAft>
            </a:pPr>
            <a:r>
              <a:rPr lang="en-US" dirty="0"/>
              <a:t>Wave files are created in the sub-folder ‘Recordings’ of the Multimeter project folder. </a:t>
            </a:r>
          </a:p>
        </p:txBody>
      </p:sp>
      <p:pic>
        <p:nvPicPr>
          <p:cNvPr id="7" name="Grafik 6">
            <a:extLst>
              <a:ext uri="{FF2B5EF4-FFF2-40B4-BE49-F238E27FC236}">
                <a16:creationId xmlns:a16="http://schemas.microsoft.com/office/drawing/2014/main" id="{82163F5F-C392-4BD0-BE9E-07A12ED27407}"/>
              </a:ext>
            </a:extLst>
          </p:cNvPr>
          <p:cNvPicPr>
            <a:picLocks noChangeAspect="1"/>
          </p:cNvPicPr>
          <p:nvPr/>
        </p:nvPicPr>
        <p:blipFill>
          <a:blip r:embed="rId2"/>
          <a:stretch>
            <a:fillRect/>
          </a:stretch>
        </p:blipFill>
        <p:spPr>
          <a:xfrm>
            <a:off x="5335720" y="4658885"/>
            <a:ext cx="3146547" cy="1637576"/>
          </a:xfrm>
          <a:prstGeom prst="rect">
            <a:avLst/>
          </a:prstGeom>
        </p:spPr>
      </p:pic>
      <p:sp>
        <p:nvSpPr>
          <p:cNvPr id="8" name="Rechteck: abgerundete Ecken 7">
            <a:extLst>
              <a:ext uri="{FF2B5EF4-FFF2-40B4-BE49-F238E27FC236}">
                <a16:creationId xmlns:a16="http://schemas.microsoft.com/office/drawing/2014/main" id="{D29C9674-36CD-4CD0-8EAB-639FC0430E9E}"/>
              </a:ext>
            </a:extLst>
          </p:cNvPr>
          <p:cNvSpPr/>
          <p:nvPr/>
        </p:nvSpPr>
        <p:spPr>
          <a:xfrm>
            <a:off x="7914822" y="4955585"/>
            <a:ext cx="436227" cy="251669"/>
          </a:xfrm>
          <a:prstGeom prst="roundRect">
            <a:avLst/>
          </a:prstGeom>
          <a:no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hteck: abgerundete Ecken 8">
            <a:extLst>
              <a:ext uri="{FF2B5EF4-FFF2-40B4-BE49-F238E27FC236}">
                <a16:creationId xmlns:a16="http://schemas.microsoft.com/office/drawing/2014/main" id="{CEF22816-67EC-4E88-B4C9-50D950882911}"/>
              </a:ext>
            </a:extLst>
          </p:cNvPr>
          <p:cNvSpPr/>
          <p:nvPr/>
        </p:nvSpPr>
        <p:spPr>
          <a:xfrm>
            <a:off x="5289105" y="6013845"/>
            <a:ext cx="441973" cy="251669"/>
          </a:xfrm>
          <a:prstGeom prst="roundRect">
            <a:avLst/>
          </a:prstGeom>
          <a:no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feld 9">
            <a:extLst>
              <a:ext uri="{FF2B5EF4-FFF2-40B4-BE49-F238E27FC236}">
                <a16:creationId xmlns:a16="http://schemas.microsoft.com/office/drawing/2014/main" id="{DE2EEE02-5EDF-4720-8D30-5E31570DAF04}"/>
              </a:ext>
            </a:extLst>
          </p:cNvPr>
          <p:cNvSpPr txBox="1"/>
          <p:nvPr/>
        </p:nvSpPr>
        <p:spPr>
          <a:xfrm>
            <a:off x="1712641" y="5361657"/>
            <a:ext cx="2676843" cy="52322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1400" dirty="0">
                <a:latin typeface="Komika Text" panose="02000000000000000000" pitchFamily="2" charset="0"/>
              </a:rPr>
              <a:t>Read more about </a:t>
            </a:r>
            <a:r>
              <a:rPr lang="en-US" sz="1400" dirty="0">
                <a:latin typeface="Komika Text Kaps" panose="02000000000000000000" pitchFamily="2" charset="0"/>
              </a:rPr>
              <a:t>TasWavEditor</a:t>
            </a:r>
            <a:r>
              <a:rPr lang="en-US" sz="1400" dirty="0">
                <a:latin typeface="Komika Text" panose="02000000000000000000" pitchFamily="2" charset="0"/>
              </a:rPr>
              <a:t> in the according documentation.</a:t>
            </a:r>
          </a:p>
        </p:txBody>
      </p:sp>
      <p:pic>
        <p:nvPicPr>
          <p:cNvPr id="11" name="Picture 2" descr="C:\Discom-Dokumentation\TasAlyser-Handbuch-En\Bilder\TasWavEditor\TasWavEditor-Icon.png">
            <a:extLst>
              <a:ext uri="{FF2B5EF4-FFF2-40B4-BE49-F238E27FC236}">
                <a16:creationId xmlns:a16="http://schemas.microsoft.com/office/drawing/2014/main" id="{771C34EA-5304-482F-B117-86FC00560538}"/>
              </a:ext>
            </a:extLst>
          </p:cNvPr>
          <p:cNvPicPr>
            <a:picLocks noChangeAspect="1" noChangeArrowheads="1"/>
          </p:cNvPicPr>
          <p:nvPr/>
        </p:nvPicPr>
        <p:blipFill>
          <a:blip r:embed="rId3" cstate="print"/>
          <a:srcRect/>
          <a:stretch>
            <a:fillRect/>
          </a:stretch>
        </p:blipFill>
        <p:spPr bwMode="auto">
          <a:xfrm>
            <a:off x="1712641" y="4862866"/>
            <a:ext cx="457200" cy="457200"/>
          </a:xfrm>
          <a:prstGeom prst="rect">
            <a:avLst/>
          </a:prstGeom>
          <a:noFill/>
        </p:spPr>
      </p:pic>
      <p:cxnSp>
        <p:nvCxnSpPr>
          <p:cNvPr id="19" name="Verbinder: gewinkelt 18">
            <a:extLst>
              <a:ext uri="{FF2B5EF4-FFF2-40B4-BE49-F238E27FC236}">
                <a16:creationId xmlns:a16="http://schemas.microsoft.com/office/drawing/2014/main" id="{B1B08012-E095-44C8-9650-850DC2ECB0C7}"/>
              </a:ext>
            </a:extLst>
          </p:cNvPr>
          <p:cNvCxnSpPr>
            <a:cxnSpLocks/>
            <a:stCxn id="22" idx="3"/>
            <a:endCxn id="8" idx="3"/>
          </p:cNvCxnSpPr>
          <p:nvPr/>
        </p:nvCxnSpPr>
        <p:spPr>
          <a:xfrm flipH="1">
            <a:off x="8351049" y="3618801"/>
            <a:ext cx="558059" cy="1462619"/>
          </a:xfrm>
          <a:prstGeom prst="bentConnector3">
            <a:avLst>
              <a:gd name="adj1" fmla="val -40963"/>
            </a:avLst>
          </a:prstGeom>
          <a:ln w="12700">
            <a:tailEnd type="triangle"/>
          </a:ln>
        </p:spPr>
        <p:style>
          <a:lnRef idx="1">
            <a:schemeClr val="accent5"/>
          </a:lnRef>
          <a:fillRef idx="0">
            <a:schemeClr val="accent5"/>
          </a:fillRef>
          <a:effectRef idx="0">
            <a:schemeClr val="accent5"/>
          </a:effectRef>
          <a:fontRef idx="minor">
            <a:schemeClr val="tx1"/>
          </a:fontRef>
        </p:style>
      </p:cxnSp>
      <p:cxnSp>
        <p:nvCxnSpPr>
          <p:cNvPr id="29" name="Verbinder: gewinkelt 28">
            <a:extLst>
              <a:ext uri="{FF2B5EF4-FFF2-40B4-BE49-F238E27FC236}">
                <a16:creationId xmlns:a16="http://schemas.microsoft.com/office/drawing/2014/main" id="{8E321ACC-9156-4379-AF7F-859F297C8C3A}"/>
              </a:ext>
            </a:extLst>
          </p:cNvPr>
          <p:cNvCxnSpPr>
            <a:stCxn id="9" idx="1"/>
            <a:endCxn id="10" idx="3"/>
          </p:cNvCxnSpPr>
          <p:nvPr/>
        </p:nvCxnSpPr>
        <p:spPr>
          <a:xfrm rot="10800000">
            <a:off x="4389485" y="5623268"/>
            <a:ext cx="899621" cy="516413"/>
          </a:xfrm>
          <a:prstGeom prst="bentConnector3">
            <a:avLst/>
          </a:prstGeom>
          <a:ln w="12700">
            <a:tailEnd type="triangle"/>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21568657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AFCEF68-3EA2-49D4-A83C-8CF1BCDC882A}"/>
              </a:ext>
            </a:extLst>
          </p:cNvPr>
          <p:cNvSpPr>
            <a:spLocks noGrp="1"/>
          </p:cNvSpPr>
          <p:nvPr>
            <p:ph type="title"/>
          </p:nvPr>
        </p:nvSpPr>
        <p:spPr/>
        <p:txBody>
          <a:bodyPr/>
          <a:lstStyle/>
          <a:p>
            <a:r>
              <a:rPr lang="en-US" dirty="0"/>
              <a:t>Multimeter Main Windows</a:t>
            </a:r>
          </a:p>
        </p:txBody>
      </p:sp>
      <p:sp>
        <p:nvSpPr>
          <p:cNvPr id="3" name="Datumsplatzhalter 2">
            <a:extLst>
              <a:ext uri="{FF2B5EF4-FFF2-40B4-BE49-F238E27FC236}">
                <a16:creationId xmlns:a16="http://schemas.microsoft.com/office/drawing/2014/main" id="{ABE47FE6-04DA-4A9A-BB95-DA4D18D9BBE0}"/>
              </a:ext>
            </a:extLst>
          </p:cNvPr>
          <p:cNvSpPr>
            <a:spLocks noGrp="1"/>
          </p:cNvSpPr>
          <p:nvPr>
            <p:ph type="dt" sz="half" idx="10"/>
          </p:nvPr>
        </p:nvSpPr>
        <p:spPr/>
        <p:txBody>
          <a:bodyPr/>
          <a:lstStyle/>
          <a:p>
            <a:fld id="{3D757612-79AC-4037-831F-473454D000FB}" type="datetime5">
              <a:rPr lang="de-DE" smtClean="0"/>
              <a:pPr/>
              <a:t>22-04-26</a:t>
            </a:fld>
            <a:endParaRPr lang="de-DE"/>
          </a:p>
        </p:txBody>
      </p:sp>
      <p:sp>
        <p:nvSpPr>
          <p:cNvPr id="4" name="Fußzeilenplatzhalter 3">
            <a:extLst>
              <a:ext uri="{FF2B5EF4-FFF2-40B4-BE49-F238E27FC236}">
                <a16:creationId xmlns:a16="http://schemas.microsoft.com/office/drawing/2014/main" id="{B4A4224D-8584-4DA4-8D43-68930352E69F}"/>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D69A7A0C-2100-482A-8FFF-350199E2E7D8}"/>
              </a:ext>
            </a:extLst>
          </p:cNvPr>
          <p:cNvSpPr>
            <a:spLocks noGrp="1"/>
          </p:cNvSpPr>
          <p:nvPr>
            <p:ph type="sldNum" sz="quarter" idx="12"/>
          </p:nvPr>
        </p:nvSpPr>
        <p:spPr/>
        <p:txBody>
          <a:bodyPr/>
          <a:lstStyle/>
          <a:p>
            <a:fld id="{6C6AE60A-B69C-4790-82F7-3882EDF23186}" type="slidenum">
              <a:rPr lang="de-DE" smtClean="0"/>
              <a:pPr/>
              <a:t>13</a:t>
            </a:fld>
            <a:endParaRPr lang="de-DE"/>
          </a:p>
        </p:txBody>
      </p:sp>
      <p:sp>
        <p:nvSpPr>
          <p:cNvPr id="6" name="Textfeld 5">
            <a:extLst>
              <a:ext uri="{FF2B5EF4-FFF2-40B4-BE49-F238E27FC236}">
                <a16:creationId xmlns:a16="http://schemas.microsoft.com/office/drawing/2014/main" id="{5BC90C94-821E-4156-A3A8-584C41EBE8C3}"/>
              </a:ext>
            </a:extLst>
          </p:cNvPr>
          <p:cNvSpPr txBox="1"/>
          <p:nvPr/>
        </p:nvSpPr>
        <p:spPr>
          <a:xfrm>
            <a:off x="495301" y="947956"/>
            <a:ext cx="8464142" cy="923330"/>
          </a:xfrm>
          <a:prstGeom prst="rect">
            <a:avLst/>
          </a:prstGeom>
          <a:noFill/>
        </p:spPr>
        <p:txBody>
          <a:bodyPr wrap="square" rtlCol="0">
            <a:spAutoFit/>
          </a:bodyPr>
          <a:lstStyle/>
          <a:p>
            <a:r>
              <a:rPr lang="en-US" dirty="0"/>
              <a:t>TasAlyser has lots of different displays and windows built in and hidden somewhere. Some will be available in all projects, others only if configured in the project.</a:t>
            </a:r>
          </a:p>
          <a:p>
            <a:r>
              <a:rPr lang="en-US" dirty="0"/>
              <a:t>For Multimeter, this is the standard layout (which you can change as you need):</a:t>
            </a:r>
          </a:p>
        </p:txBody>
      </p:sp>
      <p:pic>
        <p:nvPicPr>
          <p:cNvPr id="7" name="Grafik 6">
            <a:extLst>
              <a:ext uri="{FF2B5EF4-FFF2-40B4-BE49-F238E27FC236}">
                <a16:creationId xmlns:a16="http://schemas.microsoft.com/office/drawing/2014/main" id="{01917884-42CB-4C79-AE86-8F3BC6C3800D}"/>
              </a:ext>
            </a:extLst>
          </p:cNvPr>
          <p:cNvPicPr>
            <a:picLocks noChangeAspect="1"/>
          </p:cNvPicPr>
          <p:nvPr/>
        </p:nvPicPr>
        <p:blipFill>
          <a:blip r:embed="rId2"/>
          <a:stretch>
            <a:fillRect/>
          </a:stretch>
        </p:blipFill>
        <p:spPr>
          <a:xfrm>
            <a:off x="2274702" y="2102314"/>
            <a:ext cx="7200637" cy="4199328"/>
          </a:xfrm>
          <a:prstGeom prst="rect">
            <a:avLst/>
          </a:prstGeom>
        </p:spPr>
      </p:pic>
      <p:sp>
        <p:nvSpPr>
          <p:cNvPr id="8" name="Textfeld 7">
            <a:extLst>
              <a:ext uri="{FF2B5EF4-FFF2-40B4-BE49-F238E27FC236}">
                <a16:creationId xmlns:a16="http://schemas.microsoft.com/office/drawing/2014/main" id="{C56CB5D8-BF3D-4635-8509-30EE156B2A21}"/>
              </a:ext>
            </a:extLst>
          </p:cNvPr>
          <p:cNvSpPr txBox="1"/>
          <p:nvPr/>
        </p:nvSpPr>
        <p:spPr>
          <a:xfrm>
            <a:off x="495300" y="2343975"/>
            <a:ext cx="1700581" cy="2169825"/>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spcAft>
                <a:spcPts val="600"/>
              </a:spcAft>
            </a:pPr>
            <a:r>
              <a:rPr lang="en-US" sz="1400" dirty="0">
                <a:latin typeface="Komika Text Kaps" panose="02000000000000000000" pitchFamily="2" charset="0"/>
              </a:rPr>
              <a:t>Favorites</a:t>
            </a:r>
            <a:r>
              <a:rPr lang="en-US" sz="1400" dirty="0">
                <a:latin typeface="Komika Text" panose="02000000000000000000" pitchFamily="2" charset="0"/>
              </a:rPr>
              <a:t> and </a:t>
            </a:r>
            <a:r>
              <a:rPr lang="en-US" sz="1400" dirty="0">
                <a:latin typeface="Komika Text Kaps" panose="02000000000000000000" pitchFamily="2" charset="0"/>
              </a:rPr>
              <a:t>System Configuration </a:t>
            </a:r>
            <a:r>
              <a:rPr lang="en-US" sz="1400" dirty="0">
                <a:latin typeface="Komika Text" panose="02000000000000000000" pitchFamily="2" charset="0"/>
              </a:rPr>
              <a:t>windows are docked at the left border.</a:t>
            </a:r>
          </a:p>
          <a:p>
            <a:pPr>
              <a:spcAft>
                <a:spcPts val="600"/>
              </a:spcAft>
            </a:pPr>
            <a:r>
              <a:rPr lang="en-US" sz="1200" dirty="0">
                <a:latin typeface="Komika Text" panose="02000000000000000000" pitchFamily="2" charset="0"/>
              </a:rPr>
              <a:t>The </a:t>
            </a:r>
            <a:r>
              <a:rPr lang="en-US" sz="1200" dirty="0">
                <a:latin typeface="Komika Text Kaps" panose="02000000000000000000" pitchFamily="2" charset="0"/>
              </a:rPr>
              <a:t>System Configuration </a:t>
            </a:r>
            <a:r>
              <a:rPr lang="en-US" sz="1200" dirty="0">
                <a:latin typeface="Komika Text" panose="02000000000000000000" pitchFamily="2" charset="0"/>
              </a:rPr>
              <a:t>gives access to all settings and all functions of TasAlyser.</a:t>
            </a:r>
          </a:p>
        </p:txBody>
      </p:sp>
      <p:sp>
        <p:nvSpPr>
          <p:cNvPr id="9" name="Pfeil: nach rechts 8">
            <a:extLst>
              <a:ext uri="{FF2B5EF4-FFF2-40B4-BE49-F238E27FC236}">
                <a16:creationId xmlns:a16="http://schemas.microsoft.com/office/drawing/2014/main" id="{32EE49BC-C2F7-4E16-8EBC-13E2BE56ECD1}"/>
              </a:ext>
            </a:extLst>
          </p:cNvPr>
          <p:cNvSpPr/>
          <p:nvPr/>
        </p:nvSpPr>
        <p:spPr>
          <a:xfrm>
            <a:off x="1904301" y="2600587"/>
            <a:ext cx="370401" cy="343949"/>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10" name="Textfeld 9">
            <a:extLst>
              <a:ext uri="{FF2B5EF4-FFF2-40B4-BE49-F238E27FC236}">
                <a16:creationId xmlns:a16="http://schemas.microsoft.com/office/drawing/2014/main" id="{8A3617F2-8788-4D3B-997B-9C0957517914}"/>
              </a:ext>
            </a:extLst>
          </p:cNvPr>
          <p:cNvSpPr txBox="1"/>
          <p:nvPr/>
        </p:nvSpPr>
        <p:spPr>
          <a:xfrm>
            <a:off x="2772049" y="4005998"/>
            <a:ext cx="2571876" cy="738664"/>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400" dirty="0">
                <a:latin typeface="Komika Text" panose="02000000000000000000" pitchFamily="2" charset="0"/>
              </a:rPr>
              <a:t>Time Signals and FFT Spectra </a:t>
            </a:r>
          </a:p>
          <a:p>
            <a:r>
              <a:rPr lang="en-US" sz="1400" dirty="0">
                <a:latin typeface="Komika Text" panose="02000000000000000000" pitchFamily="2" charset="0"/>
              </a:rPr>
              <a:t>For the two accel. sensors; mics go to panes 3 and 4.</a:t>
            </a:r>
          </a:p>
        </p:txBody>
      </p:sp>
      <p:sp>
        <p:nvSpPr>
          <p:cNvPr id="11" name="Textfeld 10">
            <a:extLst>
              <a:ext uri="{FF2B5EF4-FFF2-40B4-BE49-F238E27FC236}">
                <a16:creationId xmlns:a16="http://schemas.microsoft.com/office/drawing/2014/main" id="{E7FC4396-93AD-4D7F-A254-93B24E972E4C}"/>
              </a:ext>
            </a:extLst>
          </p:cNvPr>
          <p:cNvSpPr txBox="1"/>
          <p:nvPr/>
        </p:nvSpPr>
        <p:spPr>
          <a:xfrm>
            <a:off x="6058828" y="4113720"/>
            <a:ext cx="3068394" cy="523220"/>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400" dirty="0">
                <a:latin typeface="Komika Text" panose="02000000000000000000" pitchFamily="2" charset="0"/>
              </a:rPr>
              <a:t>Spectrograms are recorded only while ‘Measurement’ is running.</a:t>
            </a:r>
          </a:p>
        </p:txBody>
      </p:sp>
      <p:sp>
        <p:nvSpPr>
          <p:cNvPr id="14" name="Textfeld 13">
            <a:extLst>
              <a:ext uri="{FF2B5EF4-FFF2-40B4-BE49-F238E27FC236}">
                <a16:creationId xmlns:a16="http://schemas.microsoft.com/office/drawing/2014/main" id="{2DEDAA22-0FD0-47F8-BF4D-E7363031CED0}"/>
              </a:ext>
            </a:extLst>
          </p:cNvPr>
          <p:cNvSpPr txBox="1"/>
          <p:nvPr/>
        </p:nvSpPr>
        <p:spPr>
          <a:xfrm>
            <a:off x="3021160" y="5346869"/>
            <a:ext cx="2191631" cy="523220"/>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sz="1400" dirty="0">
                <a:latin typeface="Komika Text" panose="02000000000000000000" pitchFamily="2" charset="0"/>
              </a:rPr>
              <a:t>Read more about these controls on the next page</a:t>
            </a:r>
          </a:p>
        </p:txBody>
      </p:sp>
      <p:sp>
        <p:nvSpPr>
          <p:cNvPr id="12" name="Pfeil: nach rechts 11">
            <a:extLst>
              <a:ext uri="{FF2B5EF4-FFF2-40B4-BE49-F238E27FC236}">
                <a16:creationId xmlns:a16="http://schemas.microsoft.com/office/drawing/2014/main" id="{6804A15C-C8C5-4472-A370-B3CF207788A9}"/>
              </a:ext>
            </a:extLst>
          </p:cNvPr>
          <p:cNvSpPr/>
          <p:nvPr/>
        </p:nvSpPr>
        <p:spPr>
          <a:xfrm rot="1454264">
            <a:off x="5050989" y="5796902"/>
            <a:ext cx="608133" cy="226284"/>
          </a:xfrm>
          <a:prstGeom prst="right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8916081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a:t>Using the ‘Scope’</a:t>
            </a:r>
          </a:p>
        </p:txBody>
      </p:sp>
      <p:sp>
        <p:nvSpPr>
          <p:cNvPr id="3" name="Datumsplatzhalter 2"/>
          <p:cNvSpPr>
            <a:spLocks noGrp="1"/>
          </p:cNvSpPr>
          <p:nvPr>
            <p:ph type="dt" sz="half" idx="10"/>
          </p:nvPr>
        </p:nvSpPr>
        <p:spPr/>
        <p:txBody>
          <a:bodyPr/>
          <a:lstStyle/>
          <a:p>
            <a:fld id="{3D757612-79AC-4037-831F-473454D000FB}" type="datetime5">
              <a:rPr lang="de-DE" smtClean="0"/>
              <a:pPr/>
              <a:t>22-04-26</a:t>
            </a:fld>
            <a:endParaRPr lang="de-DE"/>
          </a:p>
        </p:txBody>
      </p:sp>
      <p:sp>
        <p:nvSpPr>
          <p:cNvPr id="5" name="Foliennummernplatzhalter 4"/>
          <p:cNvSpPr>
            <a:spLocks noGrp="1"/>
          </p:cNvSpPr>
          <p:nvPr>
            <p:ph type="sldNum" sz="quarter" idx="12"/>
          </p:nvPr>
        </p:nvSpPr>
        <p:spPr/>
        <p:txBody>
          <a:bodyPr/>
          <a:lstStyle/>
          <a:p>
            <a:fld id="{6C6AE60A-B69C-4790-82F7-3882EDF23186}" type="slidenum">
              <a:rPr lang="de-DE" smtClean="0"/>
              <a:pPr/>
              <a:t>14</a:t>
            </a:fld>
            <a:endParaRPr lang="de-DE"/>
          </a:p>
        </p:txBody>
      </p:sp>
      <p:pic>
        <p:nvPicPr>
          <p:cNvPr id="3074" name="Picture 2"/>
          <p:cNvPicPr>
            <a:picLocks noChangeAspect="1" noChangeArrowheads="1"/>
          </p:cNvPicPr>
          <p:nvPr/>
        </p:nvPicPr>
        <p:blipFill>
          <a:blip r:embed="rId2" cstate="print"/>
          <a:srcRect/>
          <a:stretch>
            <a:fillRect/>
          </a:stretch>
        </p:blipFill>
        <p:spPr bwMode="auto">
          <a:xfrm>
            <a:off x="3919602" y="1728065"/>
            <a:ext cx="3786477" cy="4070952"/>
          </a:xfrm>
          <a:prstGeom prst="rect">
            <a:avLst/>
          </a:prstGeom>
          <a:noFill/>
          <a:ln w="9525">
            <a:noFill/>
            <a:miter lim="800000"/>
            <a:headEnd/>
            <a:tailEnd/>
          </a:ln>
          <a:effectLst>
            <a:softEdge rad="63500"/>
          </a:effectLst>
        </p:spPr>
      </p:pic>
      <p:sp>
        <p:nvSpPr>
          <p:cNvPr id="7" name="Textfeld 6"/>
          <p:cNvSpPr txBox="1"/>
          <p:nvPr/>
        </p:nvSpPr>
        <p:spPr>
          <a:xfrm>
            <a:off x="7688020" y="1728065"/>
            <a:ext cx="1990866" cy="2523768"/>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1600" b="1" dirty="0">
                <a:latin typeface="Komika Text" panose="02000000000000000000" pitchFamily="2" charset="0"/>
              </a:rPr>
              <a:t>General options popup menu:</a:t>
            </a:r>
          </a:p>
          <a:p>
            <a:r>
              <a:rPr lang="en-US" sz="1400" dirty="0">
                <a:latin typeface="Komika Text" panose="02000000000000000000" pitchFamily="2" charset="0"/>
              </a:rPr>
              <a:t>Right-click into the area outside of the dark blue display panes to call up the popup menu for general scope options.</a:t>
            </a:r>
          </a:p>
          <a:p>
            <a:endParaRPr lang="en-US" sz="1400" dirty="0">
              <a:latin typeface="Komika Text" panose="02000000000000000000" pitchFamily="2" charset="0"/>
            </a:endParaRPr>
          </a:p>
          <a:p>
            <a:r>
              <a:rPr lang="en-US" sz="1400" dirty="0">
                <a:latin typeface="Komika Text" panose="02000000000000000000" pitchFamily="2" charset="0"/>
              </a:rPr>
              <a:t>There is also a popup menu within each pane.</a:t>
            </a:r>
          </a:p>
        </p:txBody>
      </p:sp>
      <p:sp>
        <p:nvSpPr>
          <p:cNvPr id="8" name="Pfeil nach rechts 7"/>
          <p:cNvSpPr/>
          <p:nvPr/>
        </p:nvSpPr>
        <p:spPr>
          <a:xfrm rot="10800000">
            <a:off x="7330724" y="2016097"/>
            <a:ext cx="390043" cy="2880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21" name="Gruppieren 20"/>
          <p:cNvGrpSpPr/>
          <p:nvPr/>
        </p:nvGrpSpPr>
        <p:grpSpPr>
          <a:xfrm>
            <a:off x="5947827" y="4176337"/>
            <a:ext cx="3042338" cy="720080"/>
            <a:chOff x="5436096" y="3861048"/>
            <a:chExt cx="2808312" cy="720080"/>
          </a:xfrm>
        </p:grpSpPr>
        <p:sp>
          <p:nvSpPr>
            <p:cNvPr id="9" name="Textfeld 8"/>
            <p:cNvSpPr txBox="1"/>
            <p:nvPr/>
          </p:nvSpPr>
          <p:spPr>
            <a:xfrm>
              <a:off x="6228184" y="4050406"/>
              <a:ext cx="2016224" cy="338554"/>
            </a:xfrm>
            <a:prstGeom prst="rect">
              <a:avLst/>
            </a:prstGeom>
            <a:noFill/>
          </p:spPr>
          <p:txBody>
            <a:bodyPr wrap="square" rtlCol="0">
              <a:spAutoFit/>
            </a:bodyPr>
            <a:lstStyle/>
            <a:p>
              <a:r>
                <a:rPr lang="en-US" sz="1600" i="1" dirty="0">
                  <a:latin typeface="Komika Text" panose="02000000000000000000" pitchFamily="2" charset="0"/>
                </a:rPr>
                <a:t>y</a:t>
              </a:r>
              <a:r>
                <a:rPr lang="en-US" sz="1600" dirty="0">
                  <a:latin typeface="Komika Text" panose="02000000000000000000" pitchFamily="2" charset="0"/>
                </a:rPr>
                <a:t> axis zoom controls</a:t>
              </a:r>
            </a:p>
          </p:txBody>
        </p:sp>
        <p:sp>
          <p:nvSpPr>
            <p:cNvPr id="10" name="Geschweifte Klammer rechts 9"/>
            <p:cNvSpPr/>
            <p:nvPr/>
          </p:nvSpPr>
          <p:spPr>
            <a:xfrm>
              <a:off x="5436096" y="3861048"/>
              <a:ext cx="288032" cy="720080"/>
            </a:xfrm>
            <a:prstGeom prst="rightBrace">
              <a:avLst>
                <a:gd name="adj1" fmla="val 26699"/>
                <a:gd name="adj2" fmla="val 50000"/>
              </a:avLst>
            </a:prstGeom>
            <a:ln w="381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Komika Text" panose="02000000000000000000" pitchFamily="2" charset="0"/>
              </a:endParaRPr>
            </a:p>
          </p:txBody>
        </p:sp>
        <p:cxnSp>
          <p:nvCxnSpPr>
            <p:cNvPr id="12" name="Gerade Verbindung 11"/>
            <p:cNvCxnSpPr>
              <a:stCxn id="10" idx="1"/>
              <a:endCxn id="9" idx="1"/>
            </p:cNvCxnSpPr>
            <p:nvPr/>
          </p:nvCxnSpPr>
          <p:spPr>
            <a:xfrm flipV="1">
              <a:off x="5724128" y="4219683"/>
              <a:ext cx="504056" cy="1405"/>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16" name="Textfeld 15"/>
          <p:cNvSpPr txBox="1"/>
          <p:nvPr/>
        </p:nvSpPr>
        <p:spPr>
          <a:xfrm>
            <a:off x="4153628" y="5976537"/>
            <a:ext cx="2184243" cy="338554"/>
          </a:xfrm>
          <a:prstGeom prst="rect">
            <a:avLst/>
          </a:prstGeom>
          <a:noFill/>
        </p:spPr>
        <p:txBody>
          <a:bodyPr wrap="square" rtlCol="0">
            <a:spAutoFit/>
          </a:bodyPr>
          <a:lstStyle/>
          <a:p>
            <a:r>
              <a:rPr lang="en-US" sz="1600" i="1">
                <a:latin typeface="Komika Text" panose="02000000000000000000" pitchFamily="2" charset="0"/>
              </a:rPr>
              <a:t>x</a:t>
            </a:r>
            <a:r>
              <a:rPr lang="en-US" sz="1600">
                <a:latin typeface="Komika Text" panose="02000000000000000000" pitchFamily="2" charset="0"/>
              </a:rPr>
              <a:t> axis zoom controls</a:t>
            </a:r>
          </a:p>
        </p:txBody>
      </p:sp>
      <p:sp>
        <p:nvSpPr>
          <p:cNvPr id="17" name="Geschweifte Klammer rechts 16"/>
          <p:cNvSpPr/>
          <p:nvPr/>
        </p:nvSpPr>
        <p:spPr>
          <a:xfrm rot="5400000">
            <a:off x="4897711" y="4938422"/>
            <a:ext cx="288032" cy="780087"/>
          </a:xfrm>
          <a:prstGeom prst="rightBrace">
            <a:avLst>
              <a:gd name="adj1" fmla="val 26699"/>
              <a:gd name="adj2" fmla="val 50000"/>
            </a:avLst>
          </a:prstGeom>
          <a:ln w="381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cxnSp>
        <p:nvCxnSpPr>
          <p:cNvPr id="18" name="Gerade Verbindung 17"/>
          <p:cNvCxnSpPr>
            <a:stCxn id="17" idx="1"/>
          </p:cNvCxnSpPr>
          <p:nvPr/>
        </p:nvCxnSpPr>
        <p:spPr>
          <a:xfrm>
            <a:off x="5041727" y="5472481"/>
            <a:ext cx="0" cy="576064"/>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3" name="Gerade Verbindung mit Pfeil 22"/>
          <p:cNvCxnSpPr>
            <a:cxnSpLocks/>
          </p:cNvCxnSpPr>
          <p:nvPr/>
        </p:nvCxnSpPr>
        <p:spPr>
          <a:xfrm flipH="1" flipV="1">
            <a:off x="5648284" y="4987677"/>
            <a:ext cx="1378307" cy="277701"/>
          </a:xfrm>
          <a:prstGeom prst="straightConnector1">
            <a:avLst/>
          </a:prstGeom>
          <a:ln w="38100">
            <a:solidFill>
              <a:schemeClr val="accent2"/>
            </a:solidFill>
            <a:tailEnd type="stealth" w="lg" len="lg"/>
          </a:ln>
        </p:spPr>
        <p:style>
          <a:lnRef idx="1">
            <a:schemeClr val="accent1"/>
          </a:lnRef>
          <a:fillRef idx="0">
            <a:schemeClr val="accent1"/>
          </a:fillRef>
          <a:effectRef idx="0">
            <a:schemeClr val="accent1"/>
          </a:effectRef>
          <a:fontRef idx="minor">
            <a:schemeClr val="tx1"/>
          </a:fontRef>
        </p:style>
      </p:cxnSp>
      <p:sp>
        <p:nvSpPr>
          <p:cNvPr id="24" name="Textfeld 23"/>
          <p:cNvSpPr txBox="1"/>
          <p:nvPr/>
        </p:nvSpPr>
        <p:spPr>
          <a:xfrm>
            <a:off x="7026591" y="5082254"/>
            <a:ext cx="2652295" cy="338554"/>
          </a:xfrm>
          <a:prstGeom prst="rect">
            <a:avLst/>
          </a:prstGeom>
          <a:noFill/>
        </p:spPr>
        <p:txBody>
          <a:bodyPr wrap="square" rtlCol="0">
            <a:spAutoFit/>
          </a:bodyPr>
          <a:lstStyle/>
          <a:p>
            <a:r>
              <a:rPr lang="en-US" sz="1600" dirty="0">
                <a:latin typeface="Komika Text" panose="02000000000000000000" pitchFamily="2" charset="0"/>
              </a:rPr>
              <a:t>global </a:t>
            </a:r>
            <a:r>
              <a:rPr lang="en-US" sz="1600" dirty="0" err="1">
                <a:latin typeface="Komika Text Kaps" panose="02000000000000000000" pitchFamily="2" charset="0"/>
              </a:rPr>
              <a:t>Autoscale</a:t>
            </a:r>
            <a:r>
              <a:rPr lang="en-US" sz="1600" dirty="0">
                <a:latin typeface="Komika Text" panose="02000000000000000000" pitchFamily="2" charset="0"/>
              </a:rPr>
              <a:t> button</a:t>
            </a:r>
          </a:p>
        </p:txBody>
      </p:sp>
      <p:sp>
        <p:nvSpPr>
          <p:cNvPr id="25" name="Textfeld 24"/>
          <p:cNvSpPr txBox="1"/>
          <p:nvPr/>
        </p:nvSpPr>
        <p:spPr>
          <a:xfrm>
            <a:off x="506506" y="980728"/>
            <a:ext cx="7254806" cy="369332"/>
          </a:xfrm>
          <a:prstGeom prst="rect">
            <a:avLst/>
          </a:prstGeom>
          <a:noFill/>
        </p:spPr>
        <p:txBody>
          <a:bodyPr wrap="square" rtlCol="0">
            <a:spAutoFit/>
          </a:bodyPr>
          <a:lstStyle/>
          <a:p>
            <a:r>
              <a:rPr lang="en-US" dirty="0"/>
              <a:t>There is a lot of functionality hidden in the scope… </a:t>
            </a:r>
          </a:p>
        </p:txBody>
      </p:sp>
      <p:grpSp>
        <p:nvGrpSpPr>
          <p:cNvPr id="27" name="Gruppieren 26"/>
          <p:cNvGrpSpPr/>
          <p:nvPr/>
        </p:nvGrpSpPr>
        <p:grpSpPr>
          <a:xfrm>
            <a:off x="2203411" y="5256457"/>
            <a:ext cx="1950217" cy="1046440"/>
            <a:chOff x="2144688" y="5013176"/>
            <a:chExt cx="1950217" cy="1046440"/>
          </a:xfrm>
        </p:grpSpPr>
        <p:sp>
          <p:nvSpPr>
            <p:cNvPr id="26" name="Textfeld 25"/>
            <p:cNvSpPr txBox="1"/>
            <p:nvPr/>
          </p:nvSpPr>
          <p:spPr>
            <a:xfrm>
              <a:off x="2144688" y="5013176"/>
              <a:ext cx="1950217" cy="104644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1400" b="1" dirty="0">
                  <a:latin typeface="Komika Text" panose="02000000000000000000" pitchFamily="2" charset="0"/>
                </a:rPr>
                <a:t>Zoom controls:</a:t>
              </a:r>
            </a:p>
            <a:p>
              <a:r>
                <a:rPr lang="en-US" sz="1200" dirty="0">
                  <a:latin typeface="Komika Text" panose="02000000000000000000" pitchFamily="2" charset="0"/>
                </a:rPr>
                <a:t>      zoom in</a:t>
              </a:r>
            </a:p>
            <a:p>
              <a:r>
                <a:rPr lang="en-US" sz="1200" dirty="0">
                  <a:latin typeface="Komika Text" panose="02000000000000000000" pitchFamily="2" charset="0"/>
                </a:rPr>
                <a:t>      zoom out</a:t>
              </a:r>
            </a:p>
            <a:p>
              <a:r>
                <a:rPr lang="en-US" sz="1200" dirty="0">
                  <a:latin typeface="Komika Text" panose="02000000000000000000" pitchFamily="2" charset="0"/>
                </a:rPr>
                <a:t>      </a:t>
              </a:r>
              <a:r>
                <a:rPr lang="en-US" sz="1200" dirty="0" err="1">
                  <a:latin typeface="Komika Text" panose="02000000000000000000" pitchFamily="2" charset="0"/>
                </a:rPr>
                <a:t>autoscale</a:t>
              </a:r>
              <a:r>
                <a:rPr lang="en-US" sz="1200" dirty="0">
                  <a:latin typeface="Komika Text" panose="02000000000000000000" pitchFamily="2" charset="0"/>
                </a:rPr>
                <a:t> axis</a:t>
              </a:r>
            </a:p>
            <a:p>
              <a:r>
                <a:rPr lang="en-US" sz="1200" dirty="0">
                  <a:latin typeface="Komika Text" panose="02000000000000000000" pitchFamily="2" charset="0"/>
                </a:rPr>
                <a:t>      scroll to zero position </a:t>
              </a:r>
            </a:p>
          </p:txBody>
        </p:sp>
        <p:pic>
          <p:nvPicPr>
            <p:cNvPr id="3075" name="Picture 3"/>
            <p:cNvPicPr>
              <a:picLocks noChangeAspect="1" noChangeArrowheads="1"/>
            </p:cNvPicPr>
            <p:nvPr/>
          </p:nvPicPr>
          <p:blipFill>
            <a:blip r:embed="rId3" cstate="print"/>
            <a:srcRect/>
            <a:stretch>
              <a:fillRect/>
            </a:stretch>
          </p:blipFill>
          <p:spPr bwMode="auto">
            <a:xfrm>
              <a:off x="2206680" y="5282098"/>
              <a:ext cx="220000" cy="743810"/>
            </a:xfrm>
            <a:prstGeom prst="rect">
              <a:avLst/>
            </a:prstGeom>
            <a:ln>
              <a:headEnd/>
              <a:tailEnd/>
            </a:ln>
          </p:spPr>
          <p:style>
            <a:lnRef idx="1">
              <a:schemeClr val="accent1"/>
            </a:lnRef>
            <a:fillRef idx="2">
              <a:schemeClr val="accent1"/>
            </a:fillRef>
            <a:effectRef idx="1">
              <a:schemeClr val="accent1"/>
            </a:effectRef>
            <a:fontRef idx="minor">
              <a:schemeClr val="dk1"/>
            </a:fontRef>
          </p:style>
        </p:pic>
      </p:grpSp>
      <p:sp>
        <p:nvSpPr>
          <p:cNvPr id="29" name="Textfeld 28"/>
          <p:cNvSpPr txBox="1"/>
          <p:nvPr/>
        </p:nvSpPr>
        <p:spPr>
          <a:xfrm>
            <a:off x="886225" y="1550545"/>
            <a:ext cx="3198355" cy="1631216"/>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sz="1600" b="1" dirty="0">
                <a:latin typeface="Komika Text" panose="02000000000000000000" pitchFamily="2" charset="0"/>
              </a:rPr>
              <a:t>Hit me:</a:t>
            </a:r>
          </a:p>
          <a:p>
            <a:r>
              <a:rPr lang="en-US" sz="1400" dirty="0">
                <a:latin typeface="Komika Text" panose="02000000000000000000" pitchFamily="2" charset="0"/>
              </a:rPr>
              <a:t>You can navigate around by using the keyboard arrow keys and the mouse wheel.</a:t>
            </a:r>
          </a:p>
          <a:p>
            <a:r>
              <a:rPr lang="en-US" sz="1400" dirty="0">
                <a:latin typeface="Komika Text" panose="02000000000000000000" pitchFamily="2" charset="0"/>
              </a:rPr>
              <a:t>Use the keyboard keys + and – for zooming </a:t>
            </a:r>
            <a:r>
              <a:rPr lang="en-US" sz="1400" i="1" dirty="0">
                <a:latin typeface="Komika Text" panose="02000000000000000000" pitchFamily="2" charset="0"/>
              </a:rPr>
              <a:t>y</a:t>
            </a:r>
            <a:r>
              <a:rPr lang="en-US" sz="1400" dirty="0">
                <a:latin typeface="Komika Text" panose="02000000000000000000" pitchFamily="2" charset="0"/>
              </a:rPr>
              <a:t> axis in and out and ‘home’ key for </a:t>
            </a:r>
            <a:r>
              <a:rPr lang="en-US" sz="1400" dirty="0" err="1">
                <a:latin typeface="Komika Text" panose="02000000000000000000" pitchFamily="2" charset="0"/>
              </a:rPr>
              <a:t>autoscale</a:t>
            </a:r>
            <a:r>
              <a:rPr lang="en-US" sz="1400" dirty="0">
                <a:latin typeface="Komika Text" panose="02000000000000000000" pitchFamily="2" charset="0"/>
              </a:rPr>
              <a:t>.</a:t>
            </a:r>
          </a:p>
        </p:txBody>
      </p:sp>
      <p:sp>
        <p:nvSpPr>
          <p:cNvPr id="30" name="Textfeld 29"/>
          <p:cNvSpPr txBox="1"/>
          <p:nvPr/>
        </p:nvSpPr>
        <p:spPr>
          <a:xfrm>
            <a:off x="597703" y="3676240"/>
            <a:ext cx="2850172" cy="1200329"/>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600" b="1" dirty="0">
                <a:latin typeface="Komika Text" panose="02000000000000000000" pitchFamily="2" charset="0"/>
              </a:rPr>
              <a:t>More Functions:</a:t>
            </a:r>
          </a:p>
          <a:p>
            <a:r>
              <a:rPr lang="en-US" sz="1400" dirty="0">
                <a:latin typeface="Komika Text" panose="02000000000000000000" pitchFamily="2" charset="0"/>
              </a:rPr>
              <a:t>Right-click into a pane to get a popup menu with additional functions to be applied to this pane, for example graphics export.</a:t>
            </a:r>
          </a:p>
        </p:txBody>
      </p:sp>
      <p:sp>
        <p:nvSpPr>
          <p:cNvPr id="31" name="Pfeil nach rechts 30"/>
          <p:cNvSpPr/>
          <p:nvPr/>
        </p:nvSpPr>
        <p:spPr>
          <a:xfrm rot="20791539">
            <a:off x="2945338" y="4072972"/>
            <a:ext cx="1524685" cy="216024"/>
          </a:xfrm>
          <a:prstGeom prst="rightArrow">
            <a:avLst>
              <a:gd name="adj1" fmla="val 24085"/>
              <a:gd name="adj2" fmla="val 50000"/>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de-DE"/>
          </a:p>
        </p:txBody>
      </p:sp>
      <p:sp>
        <p:nvSpPr>
          <p:cNvPr id="33" name="Textfeld 32">
            <a:extLst>
              <a:ext uri="{FF2B5EF4-FFF2-40B4-BE49-F238E27FC236}">
                <a16:creationId xmlns:a16="http://schemas.microsoft.com/office/drawing/2014/main" id="{BE1B70CD-8BE9-4A27-9D7C-8083F1193395}"/>
              </a:ext>
            </a:extLst>
          </p:cNvPr>
          <p:cNvSpPr txBox="1"/>
          <p:nvPr/>
        </p:nvSpPr>
        <p:spPr>
          <a:xfrm>
            <a:off x="6414235" y="5665209"/>
            <a:ext cx="2850172" cy="984885"/>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1600" b="1" dirty="0">
                <a:latin typeface="Komika Text" panose="02000000000000000000" pitchFamily="2" charset="0"/>
              </a:rPr>
              <a:t>Data Sources:</a:t>
            </a:r>
          </a:p>
          <a:p>
            <a:r>
              <a:rPr lang="en-US" sz="1400" dirty="0">
                <a:latin typeface="Komika Text" panose="02000000000000000000" pitchFamily="2" charset="0"/>
              </a:rPr>
              <a:t>Use the Data Sources button to assign sensor signals to display panes and to change curve colors.</a:t>
            </a:r>
          </a:p>
        </p:txBody>
      </p:sp>
      <p:cxnSp>
        <p:nvCxnSpPr>
          <p:cNvPr id="32" name="Gerade Verbindung mit Pfeil 31">
            <a:extLst>
              <a:ext uri="{FF2B5EF4-FFF2-40B4-BE49-F238E27FC236}">
                <a16:creationId xmlns:a16="http://schemas.microsoft.com/office/drawing/2014/main" id="{AE318B63-BDFC-492D-A37A-D1BDD598E02B}"/>
              </a:ext>
            </a:extLst>
          </p:cNvPr>
          <p:cNvCxnSpPr>
            <a:cxnSpLocks/>
          </p:cNvCxnSpPr>
          <p:nvPr/>
        </p:nvCxnSpPr>
        <p:spPr>
          <a:xfrm flipH="1" flipV="1">
            <a:off x="5613150" y="5179845"/>
            <a:ext cx="862778" cy="535355"/>
          </a:xfrm>
          <a:prstGeom prst="straightConnector1">
            <a:avLst/>
          </a:prstGeom>
          <a:ln w="38100">
            <a:solidFill>
              <a:schemeClr val="accent2"/>
            </a:solidFill>
            <a:tailEnd type="stealth" w="lg" len="lg"/>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Grafik 45">
            <a:extLst>
              <a:ext uri="{FF2B5EF4-FFF2-40B4-BE49-F238E27FC236}">
                <a16:creationId xmlns:a16="http://schemas.microsoft.com/office/drawing/2014/main" id="{0481D8DC-3139-4091-93FA-5451CF93CCF4}"/>
              </a:ext>
            </a:extLst>
          </p:cNvPr>
          <p:cNvPicPr>
            <a:picLocks noChangeAspect="1"/>
          </p:cNvPicPr>
          <p:nvPr/>
        </p:nvPicPr>
        <p:blipFill>
          <a:blip r:embed="rId2"/>
          <a:stretch>
            <a:fillRect/>
          </a:stretch>
        </p:blipFill>
        <p:spPr>
          <a:xfrm>
            <a:off x="4936990" y="1464052"/>
            <a:ext cx="590550" cy="495300"/>
          </a:xfrm>
          <a:prstGeom prst="rect">
            <a:avLst/>
          </a:prstGeom>
        </p:spPr>
      </p:pic>
      <p:sp>
        <p:nvSpPr>
          <p:cNvPr id="41" name="Textfeld 40">
            <a:extLst>
              <a:ext uri="{FF2B5EF4-FFF2-40B4-BE49-F238E27FC236}">
                <a16:creationId xmlns:a16="http://schemas.microsoft.com/office/drawing/2014/main" id="{09AD8F89-F49F-486D-A531-A612B4C66DCC}"/>
              </a:ext>
            </a:extLst>
          </p:cNvPr>
          <p:cNvSpPr txBox="1"/>
          <p:nvPr/>
        </p:nvSpPr>
        <p:spPr>
          <a:xfrm>
            <a:off x="3777251" y="3595135"/>
            <a:ext cx="1666951" cy="307777"/>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400" dirty="0">
                <a:latin typeface="Komika Text" panose="02000000000000000000" pitchFamily="2" charset="0"/>
              </a:rPr>
              <a:t>Time Signal</a:t>
            </a:r>
          </a:p>
        </p:txBody>
      </p:sp>
      <p:pic>
        <p:nvPicPr>
          <p:cNvPr id="38" name="Grafik 37">
            <a:extLst>
              <a:ext uri="{FF2B5EF4-FFF2-40B4-BE49-F238E27FC236}">
                <a16:creationId xmlns:a16="http://schemas.microsoft.com/office/drawing/2014/main" id="{C1E9D98B-8BDC-4C39-89B0-FCCB8E0186E1}"/>
              </a:ext>
            </a:extLst>
          </p:cNvPr>
          <p:cNvPicPr>
            <a:picLocks noChangeAspect="1"/>
          </p:cNvPicPr>
          <p:nvPr/>
        </p:nvPicPr>
        <p:blipFill>
          <a:blip r:embed="rId3"/>
          <a:stretch>
            <a:fillRect/>
          </a:stretch>
        </p:blipFill>
        <p:spPr>
          <a:xfrm>
            <a:off x="5606499" y="3160459"/>
            <a:ext cx="914400" cy="276225"/>
          </a:xfrm>
          <a:prstGeom prst="rect">
            <a:avLst/>
          </a:prstGeom>
        </p:spPr>
      </p:pic>
      <p:pic>
        <p:nvPicPr>
          <p:cNvPr id="36" name="Grafik 35" descr="Ein Bild, das Elektronik enthält.&#10;&#10;Automatisch generierte Beschreibung">
            <a:extLst>
              <a:ext uri="{FF2B5EF4-FFF2-40B4-BE49-F238E27FC236}">
                <a16:creationId xmlns:a16="http://schemas.microsoft.com/office/drawing/2014/main" id="{3105508D-F605-4A0A-AF59-CB505C64333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5550" y="1620610"/>
            <a:ext cx="1341062" cy="414399"/>
          </a:xfrm>
          <a:prstGeom prst="rect">
            <a:avLst/>
          </a:prstGeom>
        </p:spPr>
      </p:pic>
      <p:sp>
        <p:nvSpPr>
          <p:cNvPr id="2" name="Titel 1">
            <a:extLst>
              <a:ext uri="{FF2B5EF4-FFF2-40B4-BE49-F238E27FC236}">
                <a16:creationId xmlns:a16="http://schemas.microsoft.com/office/drawing/2014/main" id="{597E6E46-4E9D-4286-91CF-2AC01C492527}"/>
              </a:ext>
            </a:extLst>
          </p:cNvPr>
          <p:cNvSpPr>
            <a:spLocks noGrp="1"/>
          </p:cNvSpPr>
          <p:nvPr>
            <p:ph type="title"/>
          </p:nvPr>
        </p:nvSpPr>
        <p:spPr/>
        <p:txBody>
          <a:bodyPr/>
          <a:lstStyle/>
          <a:p>
            <a:r>
              <a:rPr lang="en-US" dirty="0"/>
              <a:t>Signal Processing Chain (simplified)</a:t>
            </a:r>
          </a:p>
        </p:txBody>
      </p:sp>
      <p:sp>
        <p:nvSpPr>
          <p:cNvPr id="3" name="Datumsplatzhalter 2">
            <a:extLst>
              <a:ext uri="{FF2B5EF4-FFF2-40B4-BE49-F238E27FC236}">
                <a16:creationId xmlns:a16="http://schemas.microsoft.com/office/drawing/2014/main" id="{1D6CA9E8-D45A-41E5-A613-6B0CE6BA40CF}"/>
              </a:ext>
            </a:extLst>
          </p:cNvPr>
          <p:cNvSpPr>
            <a:spLocks noGrp="1"/>
          </p:cNvSpPr>
          <p:nvPr>
            <p:ph type="dt" sz="half" idx="10"/>
          </p:nvPr>
        </p:nvSpPr>
        <p:spPr/>
        <p:txBody>
          <a:bodyPr/>
          <a:lstStyle/>
          <a:p>
            <a:fld id="{3D757612-79AC-4037-831F-473454D000FB}" type="datetime5">
              <a:rPr lang="de-DE" smtClean="0"/>
              <a:pPr/>
              <a:t>22-04-26</a:t>
            </a:fld>
            <a:endParaRPr lang="de-DE"/>
          </a:p>
        </p:txBody>
      </p:sp>
      <p:sp>
        <p:nvSpPr>
          <p:cNvPr id="4" name="Fußzeilenplatzhalter 3">
            <a:extLst>
              <a:ext uri="{FF2B5EF4-FFF2-40B4-BE49-F238E27FC236}">
                <a16:creationId xmlns:a16="http://schemas.microsoft.com/office/drawing/2014/main" id="{FC392E7B-E007-4459-934F-37827DE983F0}"/>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D230F14C-E7F5-4731-9A4F-1F40123AB08D}"/>
              </a:ext>
            </a:extLst>
          </p:cNvPr>
          <p:cNvSpPr>
            <a:spLocks noGrp="1"/>
          </p:cNvSpPr>
          <p:nvPr>
            <p:ph type="sldNum" sz="quarter" idx="12"/>
          </p:nvPr>
        </p:nvSpPr>
        <p:spPr/>
        <p:txBody>
          <a:bodyPr/>
          <a:lstStyle/>
          <a:p>
            <a:fld id="{6C6AE60A-B69C-4790-82F7-3882EDF23186}" type="slidenum">
              <a:rPr lang="de-DE" smtClean="0"/>
              <a:pPr/>
              <a:t>15</a:t>
            </a:fld>
            <a:endParaRPr lang="de-DE"/>
          </a:p>
        </p:txBody>
      </p:sp>
      <p:sp>
        <p:nvSpPr>
          <p:cNvPr id="6" name="Textfeld 5">
            <a:extLst>
              <a:ext uri="{FF2B5EF4-FFF2-40B4-BE49-F238E27FC236}">
                <a16:creationId xmlns:a16="http://schemas.microsoft.com/office/drawing/2014/main" id="{886CBFBD-6A62-45B4-981F-C034B3764C3E}"/>
              </a:ext>
            </a:extLst>
          </p:cNvPr>
          <p:cNvSpPr txBox="1"/>
          <p:nvPr/>
        </p:nvSpPr>
        <p:spPr>
          <a:xfrm>
            <a:off x="495300" y="1145077"/>
            <a:ext cx="8695895" cy="369332"/>
          </a:xfrm>
          <a:prstGeom prst="rect">
            <a:avLst/>
          </a:prstGeom>
          <a:noFill/>
        </p:spPr>
        <p:txBody>
          <a:bodyPr wrap="square" rtlCol="0">
            <a:spAutoFit/>
          </a:bodyPr>
          <a:lstStyle/>
          <a:p>
            <a:r>
              <a:rPr lang="en-US" dirty="0"/>
              <a:t>The processing of sensor signals in TasAlyser works about like this (simplified, obviously):</a:t>
            </a:r>
          </a:p>
        </p:txBody>
      </p:sp>
      <p:sp>
        <p:nvSpPr>
          <p:cNvPr id="8" name="Textfeld 7">
            <a:extLst>
              <a:ext uri="{FF2B5EF4-FFF2-40B4-BE49-F238E27FC236}">
                <a16:creationId xmlns:a16="http://schemas.microsoft.com/office/drawing/2014/main" id="{E35533C7-DED6-47FE-B635-C91495D1CB88}"/>
              </a:ext>
            </a:extLst>
          </p:cNvPr>
          <p:cNvSpPr txBox="1"/>
          <p:nvPr/>
        </p:nvSpPr>
        <p:spPr>
          <a:xfrm>
            <a:off x="1073683" y="1958523"/>
            <a:ext cx="1495706" cy="954107"/>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1200" b="1" dirty="0">
                <a:latin typeface="Verdana" panose="020B0604030504040204" pitchFamily="34" charset="0"/>
                <a:ea typeface="Verdana" panose="020B0604030504040204" pitchFamily="34" charset="0"/>
              </a:rPr>
              <a:t>TAS Box </a:t>
            </a:r>
            <a:r>
              <a:rPr lang="en-US" sz="1400" dirty="0">
                <a:latin typeface="Komika Text" panose="02000000000000000000" pitchFamily="2" charset="0"/>
              </a:rPr>
              <a:t>does A/D conversion and transmits data via USB.</a:t>
            </a:r>
          </a:p>
        </p:txBody>
      </p:sp>
      <p:sp>
        <p:nvSpPr>
          <p:cNvPr id="9" name="Textfeld 8">
            <a:extLst>
              <a:ext uri="{FF2B5EF4-FFF2-40B4-BE49-F238E27FC236}">
                <a16:creationId xmlns:a16="http://schemas.microsoft.com/office/drawing/2014/main" id="{F3500A34-D2E6-4053-B21B-E3B07925A7E1}"/>
              </a:ext>
            </a:extLst>
          </p:cNvPr>
          <p:cNvSpPr txBox="1"/>
          <p:nvPr/>
        </p:nvSpPr>
        <p:spPr>
          <a:xfrm>
            <a:off x="2870815" y="1958522"/>
            <a:ext cx="1821317" cy="954107"/>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1400" dirty="0">
                <a:latin typeface="Komika Text" panose="02000000000000000000" pitchFamily="2" charset="0"/>
              </a:rPr>
              <a:t>USB data stream is converted to floating point data; calibration is applied</a:t>
            </a:r>
          </a:p>
        </p:txBody>
      </p:sp>
      <p:sp>
        <p:nvSpPr>
          <p:cNvPr id="10" name="Textfeld 9">
            <a:extLst>
              <a:ext uri="{FF2B5EF4-FFF2-40B4-BE49-F238E27FC236}">
                <a16:creationId xmlns:a16="http://schemas.microsoft.com/office/drawing/2014/main" id="{584729B1-C4F9-441B-AFFB-66F9A0BBE8B9}"/>
              </a:ext>
            </a:extLst>
          </p:cNvPr>
          <p:cNvSpPr txBox="1"/>
          <p:nvPr/>
        </p:nvSpPr>
        <p:spPr>
          <a:xfrm>
            <a:off x="5070763" y="1958522"/>
            <a:ext cx="2048808" cy="1169551"/>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1200" b="1" dirty="0">
                <a:latin typeface="Verdana" panose="020B0604030504040204" pitchFamily="34" charset="0"/>
                <a:ea typeface="Verdana" panose="020B0604030504040204" pitchFamily="34" charset="0"/>
              </a:rPr>
              <a:t>Resampling</a:t>
            </a:r>
            <a:r>
              <a:rPr lang="en-US" sz="1400" dirty="0">
                <a:latin typeface="Komika Text" panose="02000000000000000000" pitchFamily="2" charset="0"/>
              </a:rPr>
              <a:t> generates processing channels for fixed frequencies and rotational synchronous analysis</a:t>
            </a:r>
          </a:p>
        </p:txBody>
      </p:sp>
      <p:sp>
        <p:nvSpPr>
          <p:cNvPr id="11" name="Textfeld 10">
            <a:extLst>
              <a:ext uri="{FF2B5EF4-FFF2-40B4-BE49-F238E27FC236}">
                <a16:creationId xmlns:a16="http://schemas.microsoft.com/office/drawing/2014/main" id="{A194511F-AC5E-42C9-A89F-AB3B60413EFD}"/>
              </a:ext>
            </a:extLst>
          </p:cNvPr>
          <p:cNvSpPr txBox="1"/>
          <p:nvPr/>
        </p:nvSpPr>
        <p:spPr>
          <a:xfrm>
            <a:off x="7052884" y="3598869"/>
            <a:ext cx="2126446" cy="738664"/>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sz="1400" dirty="0">
                <a:latin typeface="Komika Text" panose="02000000000000000000" pitchFamily="2" charset="0"/>
              </a:rPr>
              <a:t>(Rotationally synchronous analysis is not configured into </a:t>
            </a:r>
            <a:r>
              <a:rPr lang="en-US" sz="1400" dirty="0" err="1">
                <a:latin typeface="Komika Text" panose="02000000000000000000" pitchFamily="2" charset="0"/>
              </a:rPr>
              <a:t>Mulitmeter</a:t>
            </a:r>
            <a:r>
              <a:rPr lang="en-US" sz="1400" dirty="0">
                <a:latin typeface="Komika Text" panose="02000000000000000000" pitchFamily="2" charset="0"/>
              </a:rPr>
              <a:t>.)</a:t>
            </a:r>
          </a:p>
        </p:txBody>
      </p:sp>
      <p:sp>
        <p:nvSpPr>
          <p:cNvPr id="12" name="Textfeld 11">
            <a:extLst>
              <a:ext uri="{FF2B5EF4-FFF2-40B4-BE49-F238E27FC236}">
                <a16:creationId xmlns:a16="http://schemas.microsoft.com/office/drawing/2014/main" id="{BA4CF7F6-54DA-4337-9400-925A50AD9790}"/>
              </a:ext>
            </a:extLst>
          </p:cNvPr>
          <p:cNvSpPr txBox="1"/>
          <p:nvPr/>
        </p:nvSpPr>
        <p:spPr>
          <a:xfrm>
            <a:off x="3777252" y="4041545"/>
            <a:ext cx="1666951" cy="307777"/>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400" dirty="0">
                <a:latin typeface="Komika Text" panose="02000000000000000000" pitchFamily="2" charset="0"/>
              </a:rPr>
              <a:t>Fourier Transform</a:t>
            </a:r>
          </a:p>
        </p:txBody>
      </p:sp>
      <p:sp>
        <p:nvSpPr>
          <p:cNvPr id="13" name="Textfeld 12">
            <a:extLst>
              <a:ext uri="{FF2B5EF4-FFF2-40B4-BE49-F238E27FC236}">
                <a16:creationId xmlns:a16="http://schemas.microsoft.com/office/drawing/2014/main" id="{19C4A6BC-A098-43A3-8422-C831A44B0BEC}"/>
              </a:ext>
            </a:extLst>
          </p:cNvPr>
          <p:cNvSpPr txBox="1"/>
          <p:nvPr/>
        </p:nvSpPr>
        <p:spPr>
          <a:xfrm>
            <a:off x="5520523" y="4036558"/>
            <a:ext cx="1369981" cy="307777"/>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400" dirty="0">
                <a:latin typeface="Komika Text" panose="02000000000000000000" pitchFamily="2" charset="0"/>
              </a:rPr>
              <a:t>RMS calculation</a:t>
            </a:r>
          </a:p>
        </p:txBody>
      </p:sp>
      <p:sp>
        <p:nvSpPr>
          <p:cNvPr id="14" name="Textfeld 13">
            <a:extLst>
              <a:ext uri="{FF2B5EF4-FFF2-40B4-BE49-F238E27FC236}">
                <a16:creationId xmlns:a16="http://schemas.microsoft.com/office/drawing/2014/main" id="{615FAF72-7187-4D44-8FBA-8E38FD2B8C23}"/>
              </a:ext>
            </a:extLst>
          </p:cNvPr>
          <p:cNvSpPr txBox="1"/>
          <p:nvPr/>
        </p:nvSpPr>
        <p:spPr>
          <a:xfrm>
            <a:off x="3777253" y="4504960"/>
            <a:ext cx="1666951" cy="307777"/>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400" dirty="0">
                <a:latin typeface="Komika Text" panose="02000000000000000000" pitchFamily="2" charset="0"/>
              </a:rPr>
              <a:t>Logarithm</a:t>
            </a:r>
          </a:p>
        </p:txBody>
      </p:sp>
      <p:sp>
        <p:nvSpPr>
          <p:cNvPr id="15" name="Textfeld 14">
            <a:extLst>
              <a:ext uri="{FF2B5EF4-FFF2-40B4-BE49-F238E27FC236}">
                <a16:creationId xmlns:a16="http://schemas.microsoft.com/office/drawing/2014/main" id="{E33ABCD3-139B-4BC7-A9EE-BB31F4D891F7}"/>
              </a:ext>
            </a:extLst>
          </p:cNvPr>
          <p:cNvSpPr txBox="1"/>
          <p:nvPr/>
        </p:nvSpPr>
        <p:spPr>
          <a:xfrm>
            <a:off x="3777251" y="4983128"/>
            <a:ext cx="1662733" cy="307777"/>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400" dirty="0">
                <a:latin typeface="Komika Text" panose="02000000000000000000" pitchFamily="2" charset="0"/>
              </a:rPr>
              <a:t>Spectral Averaging</a:t>
            </a:r>
          </a:p>
        </p:txBody>
      </p:sp>
      <p:sp>
        <p:nvSpPr>
          <p:cNvPr id="16" name="Pfeil: nach rechts 15">
            <a:extLst>
              <a:ext uri="{FF2B5EF4-FFF2-40B4-BE49-F238E27FC236}">
                <a16:creationId xmlns:a16="http://schemas.microsoft.com/office/drawing/2014/main" id="{6075BAAA-77A1-42FC-ACE6-03113655AC96}"/>
              </a:ext>
            </a:extLst>
          </p:cNvPr>
          <p:cNvSpPr/>
          <p:nvPr/>
        </p:nvSpPr>
        <p:spPr>
          <a:xfrm>
            <a:off x="2508932" y="2314662"/>
            <a:ext cx="460037" cy="241825"/>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17" name="Pfeil: nach rechts 16">
            <a:extLst>
              <a:ext uri="{FF2B5EF4-FFF2-40B4-BE49-F238E27FC236}">
                <a16:creationId xmlns:a16="http://schemas.microsoft.com/office/drawing/2014/main" id="{43315F86-0DF5-4239-AC81-BD9CB4231681}"/>
              </a:ext>
            </a:extLst>
          </p:cNvPr>
          <p:cNvSpPr/>
          <p:nvPr/>
        </p:nvSpPr>
        <p:spPr>
          <a:xfrm>
            <a:off x="4610726" y="2310161"/>
            <a:ext cx="460037" cy="241825"/>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18" name="Pfeil: nach unten 17">
            <a:extLst>
              <a:ext uri="{FF2B5EF4-FFF2-40B4-BE49-F238E27FC236}">
                <a16:creationId xmlns:a16="http://schemas.microsoft.com/office/drawing/2014/main" id="{05329F37-BBA2-4754-9D4C-3DDDA00C3C6D}"/>
              </a:ext>
            </a:extLst>
          </p:cNvPr>
          <p:cNvSpPr/>
          <p:nvPr/>
        </p:nvSpPr>
        <p:spPr>
          <a:xfrm rot="1380552">
            <a:off x="5119199" y="3087208"/>
            <a:ext cx="267835" cy="597072"/>
          </a:xfrm>
          <a:prstGeom prst="down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p>
        </p:txBody>
      </p:sp>
      <p:sp>
        <p:nvSpPr>
          <p:cNvPr id="19" name="Pfeil: nach unten 18">
            <a:extLst>
              <a:ext uri="{FF2B5EF4-FFF2-40B4-BE49-F238E27FC236}">
                <a16:creationId xmlns:a16="http://schemas.microsoft.com/office/drawing/2014/main" id="{E54AA19F-670C-45FB-B09C-BFD023D022FD}"/>
              </a:ext>
            </a:extLst>
          </p:cNvPr>
          <p:cNvSpPr/>
          <p:nvPr/>
        </p:nvSpPr>
        <p:spPr>
          <a:xfrm rot="19791405">
            <a:off x="6845358" y="3089878"/>
            <a:ext cx="267835" cy="597072"/>
          </a:xfrm>
          <a:prstGeom prst="down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20" name="Pfeil: nach unten 19">
            <a:extLst>
              <a:ext uri="{FF2B5EF4-FFF2-40B4-BE49-F238E27FC236}">
                <a16:creationId xmlns:a16="http://schemas.microsoft.com/office/drawing/2014/main" id="{5E56E551-0843-4ED7-970F-72F25B006D1C}"/>
              </a:ext>
            </a:extLst>
          </p:cNvPr>
          <p:cNvSpPr/>
          <p:nvPr/>
        </p:nvSpPr>
        <p:spPr>
          <a:xfrm rot="19717370">
            <a:off x="7124308" y="3060471"/>
            <a:ext cx="267835" cy="597072"/>
          </a:xfrm>
          <a:prstGeom prst="down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21" name="Pfeil: nach unten 20">
            <a:extLst>
              <a:ext uri="{FF2B5EF4-FFF2-40B4-BE49-F238E27FC236}">
                <a16:creationId xmlns:a16="http://schemas.microsoft.com/office/drawing/2014/main" id="{E8E17F56-38B7-4932-BFF9-F6EE6CCFDE2F}"/>
              </a:ext>
            </a:extLst>
          </p:cNvPr>
          <p:cNvSpPr/>
          <p:nvPr/>
        </p:nvSpPr>
        <p:spPr>
          <a:xfrm>
            <a:off x="4536097" y="4812736"/>
            <a:ext cx="153957" cy="181745"/>
          </a:xfrm>
          <a:prstGeom prst="down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p>
        </p:txBody>
      </p:sp>
      <p:sp>
        <p:nvSpPr>
          <p:cNvPr id="22" name="Pfeil: nach unten 21">
            <a:extLst>
              <a:ext uri="{FF2B5EF4-FFF2-40B4-BE49-F238E27FC236}">
                <a16:creationId xmlns:a16="http://schemas.microsoft.com/office/drawing/2014/main" id="{E1988812-71C4-4945-A09F-404135D3F85F}"/>
              </a:ext>
            </a:extLst>
          </p:cNvPr>
          <p:cNvSpPr/>
          <p:nvPr/>
        </p:nvSpPr>
        <p:spPr>
          <a:xfrm>
            <a:off x="4531397" y="4342456"/>
            <a:ext cx="158657" cy="208943"/>
          </a:xfrm>
          <a:prstGeom prst="down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p>
        </p:txBody>
      </p:sp>
      <p:sp>
        <p:nvSpPr>
          <p:cNvPr id="23" name="Pfeil: nach unten 22">
            <a:extLst>
              <a:ext uri="{FF2B5EF4-FFF2-40B4-BE49-F238E27FC236}">
                <a16:creationId xmlns:a16="http://schemas.microsoft.com/office/drawing/2014/main" id="{921EF985-B521-4753-AC23-1359CC4250BF}"/>
              </a:ext>
            </a:extLst>
          </p:cNvPr>
          <p:cNvSpPr/>
          <p:nvPr/>
        </p:nvSpPr>
        <p:spPr>
          <a:xfrm>
            <a:off x="4531397" y="3895616"/>
            <a:ext cx="158657" cy="166488"/>
          </a:xfrm>
          <a:prstGeom prst="down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p>
        </p:txBody>
      </p:sp>
      <p:sp>
        <p:nvSpPr>
          <p:cNvPr id="26" name="Textfeld 25">
            <a:extLst>
              <a:ext uri="{FF2B5EF4-FFF2-40B4-BE49-F238E27FC236}">
                <a16:creationId xmlns:a16="http://schemas.microsoft.com/office/drawing/2014/main" id="{88A29488-432D-4324-91DB-C8B34A888261}"/>
              </a:ext>
            </a:extLst>
          </p:cNvPr>
          <p:cNvSpPr txBox="1"/>
          <p:nvPr/>
        </p:nvSpPr>
        <p:spPr>
          <a:xfrm>
            <a:off x="5986540" y="5388347"/>
            <a:ext cx="1486270" cy="523220"/>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1400" dirty="0">
                <a:latin typeface="Komika Text" panose="02000000000000000000" pitchFamily="2" charset="0"/>
              </a:rPr>
              <a:t>Display curves in Scope windows</a:t>
            </a:r>
          </a:p>
        </p:txBody>
      </p:sp>
      <p:sp>
        <p:nvSpPr>
          <p:cNvPr id="24" name="Pfeil: nach rechts 23">
            <a:extLst>
              <a:ext uri="{FF2B5EF4-FFF2-40B4-BE49-F238E27FC236}">
                <a16:creationId xmlns:a16="http://schemas.microsoft.com/office/drawing/2014/main" id="{F5A7E9B1-FC6A-41B3-88E3-D1934337ECBD}"/>
              </a:ext>
            </a:extLst>
          </p:cNvPr>
          <p:cNvSpPr/>
          <p:nvPr/>
        </p:nvSpPr>
        <p:spPr>
          <a:xfrm rot="1684611">
            <a:off x="5389951" y="5257006"/>
            <a:ext cx="703844" cy="157177"/>
          </a:xfrm>
          <a:prstGeom prst="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27" name="Textfeld 26">
            <a:extLst>
              <a:ext uri="{FF2B5EF4-FFF2-40B4-BE49-F238E27FC236}">
                <a16:creationId xmlns:a16="http://schemas.microsoft.com/office/drawing/2014/main" id="{98D8179C-18D9-4C76-9896-19F4C8E5F285}"/>
              </a:ext>
            </a:extLst>
          </p:cNvPr>
          <p:cNvSpPr txBox="1"/>
          <p:nvPr/>
        </p:nvSpPr>
        <p:spPr>
          <a:xfrm>
            <a:off x="3777251" y="5480994"/>
            <a:ext cx="1975528" cy="523220"/>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400" dirty="0">
                <a:latin typeface="Komika Text" panose="02000000000000000000" pitchFamily="2" charset="0"/>
              </a:rPr>
              <a:t>Peak hold maximization, compare to limit</a:t>
            </a:r>
          </a:p>
        </p:txBody>
      </p:sp>
      <p:sp>
        <p:nvSpPr>
          <p:cNvPr id="28" name="Pfeil: nach unten 27">
            <a:extLst>
              <a:ext uri="{FF2B5EF4-FFF2-40B4-BE49-F238E27FC236}">
                <a16:creationId xmlns:a16="http://schemas.microsoft.com/office/drawing/2014/main" id="{30D536E0-0D29-4972-9392-E57DE44D9D14}"/>
              </a:ext>
            </a:extLst>
          </p:cNvPr>
          <p:cNvSpPr/>
          <p:nvPr/>
        </p:nvSpPr>
        <p:spPr>
          <a:xfrm>
            <a:off x="4530340" y="5305148"/>
            <a:ext cx="153957" cy="181745"/>
          </a:xfrm>
          <a:prstGeom prst="down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p>
        </p:txBody>
      </p:sp>
      <p:sp>
        <p:nvSpPr>
          <p:cNvPr id="29" name="Textfeld 28">
            <a:extLst>
              <a:ext uri="{FF2B5EF4-FFF2-40B4-BE49-F238E27FC236}">
                <a16:creationId xmlns:a16="http://schemas.microsoft.com/office/drawing/2014/main" id="{9CA9ECF7-1988-4C94-BD9E-C263F2FC40D2}"/>
              </a:ext>
            </a:extLst>
          </p:cNvPr>
          <p:cNvSpPr txBox="1"/>
          <p:nvPr/>
        </p:nvSpPr>
        <p:spPr>
          <a:xfrm>
            <a:off x="7177173" y="1641441"/>
            <a:ext cx="2126446" cy="1384995"/>
          </a:xfrm>
          <a:prstGeom prst="rect">
            <a:avLst/>
          </a:prstGeom>
          <a:noFill/>
        </p:spPr>
        <p:txBody>
          <a:bodyPr wrap="square" rtlCol="0">
            <a:spAutoFit/>
          </a:bodyPr>
          <a:lstStyle/>
          <a:p>
            <a:r>
              <a:rPr lang="en-US" sz="1400" i="1" dirty="0">
                <a:solidFill>
                  <a:schemeClr val="dk1"/>
                </a:solidFill>
              </a:rPr>
              <a:t>Sampling rate and block size parameters are applied during resampling. These are set in parameter database. (See further on in this documentation.)</a:t>
            </a:r>
          </a:p>
        </p:txBody>
      </p:sp>
      <p:sp>
        <p:nvSpPr>
          <p:cNvPr id="30" name="Textfeld 29">
            <a:extLst>
              <a:ext uri="{FF2B5EF4-FFF2-40B4-BE49-F238E27FC236}">
                <a16:creationId xmlns:a16="http://schemas.microsoft.com/office/drawing/2014/main" id="{CEB2D928-A1B1-4268-9FCD-86ABA87FF833}"/>
              </a:ext>
            </a:extLst>
          </p:cNvPr>
          <p:cNvSpPr txBox="1"/>
          <p:nvPr/>
        </p:nvSpPr>
        <p:spPr>
          <a:xfrm>
            <a:off x="1468939" y="3814313"/>
            <a:ext cx="2172001" cy="738664"/>
          </a:xfrm>
          <a:prstGeom prst="rect">
            <a:avLst/>
          </a:prstGeom>
          <a:noFill/>
        </p:spPr>
        <p:txBody>
          <a:bodyPr wrap="square" rtlCol="0">
            <a:spAutoFit/>
          </a:bodyPr>
          <a:lstStyle/>
          <a:p>
            <a:pPr algn="r"/>
            <a:r>
              <a:rPr lang="en-US" sz="1400" i="1" dirty="0">
                <a:solidFill>
                  <a:schemeClr val="dk1"/>
                </a:solidFill>
              </a:rPr>
              <a:t>Windowing parameter is applied in FFT step and set up directly in TasAlyser.</a:t>
            </a:r>
          </a:p>
        </p:txBody>
      </p:sp>
      <p:sp>
        <p:nvSpPr>
          <p:cNvPr id="31" name="Textfeld 30">
            <a:extLst>
              <a:ext uri="{FF2B5EF4-FFF2-40B4-BE49-F238E27FC236}">
                <a16:creationId xmlns:a16="http://schemas.microsoft.com/office/drawing/2014/main" id="{E355E5F6-6813-4437-B717-88CE297F5694}"/>
              </a:ext>
            </a:extLst>
          </p:cNvPr>
          <p:cNvSpPr txBox="1"/>
          <p:nvPr/>
        </p:nvSpPr>
        <p:spPr>
          <a:xfrm>
            <a:off x="1560082" y="4884236"/>
            <a:ext cx="2080858" cy="523220"/>
          </a:xfrm>
          <a:prstGeom prst="rect">
            <a:avLst/>
          </a:prstGeom>
          <a:noFill/>
        </p:spPr>
        <p:txBody>
          <a:bodyPr wrap="square" rtlCol="0">
            <a:spAutoFit/>
          </a:bodyPr>
          <a:lstStyle/>
          <a:p>
            <a:pPr algn="r"/>
            <a:r>
              <a:rPr lang="en-US" sz="1400" i="1" dirty="0">
                <a:solidFill>
                  <a:schemeClr val="dk1"/>
                </a:solidFill>
              </a:rPr>
              <a:t>Averaging uses a running exponential average.</a:t>
            </a:r>
          </a:p>
        </p:txBody>
      </p:sp>
      <p:pic>
        <p:nvPicPr>
          <p:cNvPr id="25" name="Grafik 24">
            <a:extLst>
              <a:ext uri="{FF2B5EF4-FFF2-40B4-BE49-F238E27FC236}">
                <a16:creationId xmlns:a16="http://schemas.microsoft.com/office/drawing/2014/main" id="{BB8D6D1B-A1DC-4054-A251-83A2D24F36EA}"/>
              </a:ext>
            </a:extLst>
          </p:cNvPr>
          <p:cNvPicPr>
            <a:picLocks noChangeAspect="1"/>
          </p:cNvPicPr>
          <p:nvPr/>
        </p:nvPicPr>
        <p:blipFill>
          <a:blip r:embed="rId5"/>
          <a:stretch>
            <a:fillRect/>
          </a:stretch>
        </p:blipFill>
        <p:spPr>
          <a:xfrm>
            <a:off x="1626273" y="2984764"/>
            <a:ext cx="390525" cy="381000"/>
          </a:xfrm>
          <a:prstGeom prst="rect">
            <a:avLst/>
          </a:prstGeom>
        </p:spPr>
      </p:pic>
      <p:sp>
        <p:nvSpPr>
          <p:cNvPr id="32" name="Textfeld 31">
            <a:extLst>
              <a:ext uri="{FF2B5EF4-FFF2-40B4-BE49-F238E27FC236}">
                <a16:creationId xmlns:a16="http://schemas.microsoft.com/office/drawing/2014/main" id="{9B29309E-F5C1-447D-A28F-11A24B006B9F}"/>
              </a:ext>
            </a:extLst>
          </p:cNvPr>
          <p:cNvSpPr txBox="1"/>
          <p:nvPr/>
        </p:nvSpPr>
        <p:spPr>
          <a:xfrm>
            <a:off x="495300" y="845189"/>
            <a:ext cx="6669967" cy="369332"/>
          </a:xfrm>
          <a:prstGeom prst="rect">
            <a:avLst/>
          </a:prstGeom>
          <a:noFill/>
        </p:spPr>
        <p:txBody>
          <a:bodyPr wrap="none" rtlCol="0">
            <a:spAutoFit/>
          </a:bodyPr>
          <a:lstStyle/>
          <a:p>
            <a:r>
              <a:rPr lang="en-US" dirty="0"/>
              <a:t>In TasAlyser you can see the sensor signals and the frequency spectra.</a:t>
            </a:r>
          </a:p>
        </p:txBody>
      </p:sp>
      <p:pic>
        <p:nvPicPr>
          <p:cNvPr id="34" name="Grafik 33">
            <a:extLst>
              <a:ext uri="{FF2B5EF4-FFF2-40B4-BE49-F238E27FC236}">
                <a16:creationId xmlns:a16="http://schemas.microsoft.com/office/drawing/2014/main" id="{EFD2CD85-4A32-47C9-9F4E-DECEF5BF7A17}"/>
              </a:ext>
            </a:extLst>
          </p:cNvPr>
          <p:cNvPicPr>
            <a:picLocks noChangeAspect="1"/>
          </p:cNvPicPr>
          <p:nvPr/>
        </p:nvPicPr>
        <p:blipFill>
          <a:blip r:embed="rId6"/>
          <a:stretch>
            <a:fillRect/>
          </a:stretch>
        </p:blipFill>
        <p:spPr>
          <a:xfrm>
            <a:off x="3470369" y="2980001"/>
            <a:ext cx="504825" cy="390525"/>
          </a:xfrm>
          <a:prstGeom prst="rect">
            <a:avLst/>
          </a:prstGeom>
        </p:spPr>
      </p:pic>
      <p:pic>
        <p:nvPicPr>
          <p:cNvPr id="40" name="Grafik 39">
            <a:extLst>
              <a:ext uri="{FF2B5EF4-FFF2-40B4-BE49-F238E27FC236}">
                <a16:creationId xmlns:a16="http://schemas.microsoft.com/office/drawing/2014/main" id="{4F12B213-EB37-4259-A50A-62326B0EFFB9}"/>
              </a:ext>
            </a:extLst>
          </p:cNvPr>
          <p:cNvPicPr>
            <a:picLocks noChangeAspect="1"/>
          </p:cNvPicPr>
          <p:nvPr/>
        </p:nvPicPr>
        <p:blipFill>
          <a:blip r:embed="rId7"/>
          <a:stretch>
            <a:fillRect/>
          </a:stretch>
        </p:blipFill>
        <p:spPr>
          <a:xfrm>
            <a:off x="7534353" y="5486893"/>
            <a:ext cx="381000" cy="400050"/>
          </a:xfrm>
          <a:prstGeom prst="rect">
            <a:avLst/>
          </a:prstGeom>
        </p:spPr>
      </p:pic>
      <p:sp>
        <p:nvSpPr>
          <p:cNvPr id="42" name="Pfeil: nach unten 41">
            <a:extLst>
              <a:ext uri="{FF2B5EF4-FFF2-40B4-BE49-F238E27FC236}">
                <a16:creationId xmlns:a16="http://schemas.microsoft.com/office/drawing/2014/main" id="{1C9436AF-19C8-4A1C-BD92-8E2359BFE36B}"/>
              </a:ext>
            </a:extLst>
          </p:cNvPr>
          <p:cNvSpPr/>
          <p:nvPr/>
        </p:nvSpPr>
        <p:spPr>
          <a:xfrm rot="18879930">
            <a:off x="5433788" y="3866041"/>
            <a:ext cx="158657" cy="278979"/>
          </a:xfrm>
          <a:prstGeom prst="down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p>
        </p:txBody>
      </p:sp>
      <p:sp>
        <p:nvSpPr>
          <p:cNvPr id="43" name="Textfeld 42">
            <a:extLst>
              <a:ext uri="{FF2B5EF4-FFF2-40B4-BE49-F238E27FC236}">
                <a16:creationId xmlns:a16="http://schemas.microsoft.com/office/drawing/2014/main" id="{EC7E9D4B-9260-49C4-9826-DE4C7029F5AA}"/>
              </a:ext>
            </a:extLst>
          </p:cNvPr>
          <p:cNvSpPr txBox="1"/>
          <p:nvPr/>
        </p:nvSpPr>
        <p:spPr>
          <a:xfrm>
            <a:off x="3779359" y="6172401"/>
            <a:ext cx="1662733" cy="307777"/>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sz="1400" dirty="0">
                <a:latin typeface="Komika Text" panose="02000000000000000000" pitchFamily="2" charset="0"/>
              </a:rPr>
              <a:t>Store in </a:t>
            </a:r>
            <a:r>
              <a:rPr lang="en-US" sz="1400" dirty="0" err="1">
                <a:latin typeface="Komika Text" panose="02000000000000000000" pitchFamily="2" charset="0"/>
              </a:rPr>
              <a:t>rdt</a:t>
            </a:r>
            <a:r>
              <a:rPr lang="en-US" sz="1400" dirty="0">
                <a:latin typeface="Komika Text" panose="02000000000000000000" pitchFamily="2" charset="0"/>
              </a:rPr>
              <a:t> file</a:t>
            </a:r>
          </a:p>
        </p:txBody>
      </p:sp>
      <p:sp>
        <p:nvSpPr>
          <p:cNvPr id="44" name="Pfeil: nach unten 43">
            <a:extLst>
              <a:ext uri="{FF2B5EF4-FFF2-40B4-BE49-F238E27FC236}">
                <a16:creationId xmlns:a16="http://schemas.microsoft.com/office/drawing/2014/main" id="{53AC9ADB-DA04-4578-8100-D0EF7774C659}"/>
              </a:ext>
            </a:extLst>
          </p:cNvPr>
          <p:cNvSpPr/>
          <p:nvPr/>
        </p:nvSpPr>
        <p:spPr>
          <a:xfrm>
            <a:off x="4538205" y="6002009"/>
            <a:ext cx="153957" cy="181745"/>
          </a:xfrm>
          <a:prstGeom prst="down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47" name="Pfeil: nach rechts 46">
            <a:extLst>
              <a:ext uri="{FF2B5EF4-FFF2-40B4-BE49-F238E27FC236}">
                <a16:creationId xmlns:a16="http://schemas.microsoft.com/office/drawing/2014/main" id="{870170A1-472F-49EB-B4CE-9D15F0FF8551}"/>
              </a:ext>
            </a:extLst>
          </p:cNvPr>
          <p:cNvSpPr/>
          <p:nvPr/>
        </p:nvSpPr>
        <p:spPr>
          <a:xfrm rot="20151923">
            <a:off x="4584727" y="1850638"/>
            <a:ext cx="402684" cy="151715"/>
          </a:xfrm>
          <a:prstGeom prst="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573492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6C8FD19-5405-465F-B1E5-8E2019320DC0}"/>
              </a:ext>
            </a:extLst>
          </p:cNvPr>
          <p:cNvSpPr>
            <a:spLocks noGrp="1"/>
          </p:cNvSpPr>
          <p:nvPr>
            <p:ph type="title"/>
          </p:nvPr>
        </p:nvSpPr>
        <p:spPr/>
        <p:txBody>
          <a:bodyPr/>
          <a:lstStyle/>
          <a:p>
            <a:r>
              <a:rPr lang="en-US" dirty="0"/>
              <a:t>Start playing!</a:t>
            </a:r>
          </a:p>
        </p:txBody>
      </p:sp>
      <p:sp>
        <p:nvSpPr>
          <p:cNvPr id="3" name="Datumsplatzhalter 2">
            <a:extLst>
              <a:ext uri="{FF2B5EF4-FFF2-40B4-BE49-F238E27FC236}">
                <a16:creationId xmlns:a16="http://schemas.microsoft.com/office/drawing/2014/main" id="{8F3C0B81-B4CD-4CE3-A260-74B5FFFA3F97}"/>
              </a:ext>
            </a:extLst>
          </p:cNvPr>
          <p:cNvSpPr>
            <a:spLocks noGrp="1"/>
          </p:cNvSpPr>
          <p:nvPr>
            <p:ph type="dt" sz="half" idx="10"/>
          </p:nvPr>
        </p:nvSpPr>
        <p:spPr/>
        <p:txBody>
          <a:bodyPr/>
          <a:lstStyle/>
          <a:p>
            <a:fld id="{3D757612-79AC-4037-831F-473454D000FB}" type="datetime5">
              <a:rPr lang="de-DE" smtClean="0"/>
              <a:pPr/>
              <a:t>22-04-26</a:t>
            </a:fld>
            <a:endParaRPr lang="de-DE"/>
          </a:p>
        </p:txBody>
      </p:sp>
      <p:sp>
        <p:nvSpPr>
          <p:cNvPr id="4" name="Fußzeilenplatzhalter 3">
            <a:extLst>
              <a:ext uri="{FF2B5EF4-FFF2-40B4-BE49-F238E27FC236}">
                <a16:creationId xmlns:a16="http://schemas.microsoft.com/office/drawing/2014/main" id="{E98F6172-F170-4189-9BE6-67CF53CE7655}"/>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14E44E91-C279-4EAB-A7A3-0C94DF947AA2}"/>
              </a:ext>
            </a:extLst>
          </p:cNvPr>
          <p:cNvSpPr>
            <a:spLocks noGrp="1"/>
          </p:cNvSpPr>
          <p:nvPr>
            <p:ph type="sldNum" sz="quarter" idx="12"/>
          </p:nvPr>
        </p:nvSpPr>
        <p:spPr/>
        <p:txBody>
          <a:bodyPr/>
          <a:lstStyle/>
          <a:p>
            <a:fld id="{6C6AE60A-B69C-4790-82F7-3882EDF23186}" type="slidenum">
              <a:rPr lang="de-DE" smtClean="0"/>
              <a:pPr/>
              <a:t>16</a:t>
            </a:fld>
            <a:endParaRPr lang="de-DE"/>
          </a:p>
        </p:txBody>
      </p:sp>
      <p:sp>
        <p:nvSpPr>
          <p:cNvPr id="6" name="Textfeld 5">
            <a:extLst>
              <a:ext uri="{FF2B5EF4-FFF2-40B4-BE49-F238E27FC236}">
                <a16:creationId xmlns:a16="http://schemas.microsoft.com/office/drawing/2014/main" id="{25802E4A-1A57-4312-8511-E849BE222519}"/>
              </a:ext>
            </a:extLst>
          </p:cNvPr>
          <p:cNvSpPr txBox="1"/>
          <p:nvPr/>
        </p:nvSpPr>
        <p:spPr>
          <a:xfrm>
            <a:off x="1212019" y="2690336"/>
            <a:ext cx="7481961" cy="1477328"/>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spcAft>
                <a:spcPts val="600"/>
              </a:spcAft>
            </a:pPr>
            <a:r>
              <a:rPr lang="en-US" sz="2000" dirty="0">
                <a:latin typeface="Komika Text" panose="02000000000000000000" pitchFamily="2" charset="0"/>
              </a:rPr>
              <a:t>Go ahead and play with </a:t>
            </a:r>
            <a:r>
              <a:rPr lang="en-US" sz="2000" dirty="0">
                <a:latin typeface="Komika Text Kaps" panose="02000000000000000000" pitchFamily="2" charset="0"/>
              </a:rPr>
              <a:t>Multimeter</a:t>
            </a:r>
            <a:r>
              <a:rPr lang="en-US" sz="2000" dirty="0">
                <a:latin typeface="Komika Text" panose="02000000000000000000" pitchFamily="2" charset="0"/>
              </a:rPr>
              <a:t>!</a:t>
            </a:r>
          </a:p>
          <a:p>
            <a:pPr>
              <a:spcAft>
                <a:spcPts val="600"/>
              </a:spcAft>
            </a:pPr>
            <a:r>
              <a:rPr lang="en-US" sz="2000" dirty="0">
                <a:latin typeface="Komika Text" panose="02000000000000000000" pitchFamily="2" charset="0"/>
              </a:rPr>
              <a:t>Do more recordings, try different settings, play back the wave files.</a:t>
            </a:r>
          </a:p>
          <a:p>
            <a:pPr>
              <a:spcAft>
                <a:spcPts val="600"/>
              </a:spcAft>
            </a:pPr>
            <a:r>
              <a:rPr lang="en-US" sz="2000" dirty="0">
                <a:latin typeface="Komika Text" panose="02000000000000000000" pitchFamily="2" charset="0"/>
              </a:rPr>
              <a:t>If you mess up something, close TasAlyser and restart it: no changes will be saved unless you press the ‘Save’ button.</a:t>
            </a:r>
          </a:p>
        </p:txBody>
      </p:sp>
    </p:spTree>
    <p:extLst>
      <p:ext uri="{BB962C8B-B14F-4D97-AF65-F5344CB8AC3E}">
        <p14:creationId xmlns:p14="http://schemas.microsoft.com/office/powerpoint/2010/main" val="38525940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ED5681-3550-49AD-9BC8-A73EF9D64E9A}"/>
              </a:ext>
            </a:extLst>
          </p:cNvPr>
          <p:cNvSpPr>
            <a:spLocks noGrp="1"/>
          </p:cNvSpPr>
          <p:nvPr>
            <p:ph type="title"/>
          </p:nvPr>
        </p:nvSpPr>
        <p:spPr/>
        <p:txBody>
          <a:bodyPr/>
          <a:lstStyle/>
          <a:p>
            <a:r>
              <a:rPr lang="en-US" dirty="0"/>
              <a:t>Where to go from here</a:t>
            </a:r>
          </a:p>
        </p:txBody>
      </p:sp>
      <p:sp>
        <p:nvSpPr>
          <p:cNvPr id="3" name="Datumsplatzhalter 2">
            <a:extLst>
              <a:ext uri="{FF2B5EF4-FFF2-40B4-BE49-F238E27FC236}">
                <a16:creationId xmlns:a16="http://schemas.microsoft.com/office/drawing/2014/main" id="{4636F95E-DB1C-4EB9-9BBF-3A92EDBDD074}"/>
              </a:ext>
            </a:extLst>
          </p:cNvPr>
          <p:cNvSpPr>
            <a:spLocks noGrp="1"/>
          </p:cNvSpPr>
          <p:nvPr>
            <p:ph type="dt" sz="half" idx="10"/>
          </p:nvPr>
        </p:nvSpPr>
        <p:spPr/>
        <p:txBody>
          <a:bodyPr/>
          <a:lstStyle/>
          <a:p>
            <a:fld id="{3D757612-79AC-4037-831F-473454D000FB}" type="datetime5">
              <a:rPr lang="de-DE" smtClean="0"/>
              <a:pPr/>
              <a:t>22-04-26</a:t>
            </a:fld>
            <a:endParaRPr lang="de-DE"/>
          </a:p>
        </p:txBody>
      </p:sp>
      <p:sp>
        <p:nvSpPr>
          <p:cNvPr id="4" name="Fußzeilenplatzhalter 3">
            <a:extLst>
              <a:ext uri="{FF2B5EF4-FFF2-40B4-BE49-F238E27FC236}">
                <a16:creationId xmlns:a16="http://schemas.microsoft.com/office/drawing/2014/main" id="{D6A4D2F4-C6E5-4AEC-8752-682018296583}"/>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A1E94743-1F3E-40A6-9199-50DCB4F6A936}"/>
              </a:ext>
            </a:extLst>
          </p:cNvPr>
          <p:cNvSpPr>
            <a:spLocks noGrp="1"/>
          </p:cNvSpPr>
          <p:nvPr>
            <p:ph type="sldNum" sz="quarter" idx="12"/>
          </p:nvPr>
        </p:nvSpPr>
        <p:spPr/>
        <p:txBody>
          <a:bodyPr/>
          <a:lstStyle/>
          <a:p>
            <a:fld id="{6C6AE60A-B69C-4790-82F7-3882EDF23186}" type="slidenum">
              <a:rPr lang="de-DE" smtClean="0"/>
              <a:pPr/>
              <a:t>17</a:t>
            </a:fld>
            <a:endParaRPr lang="de-DE"/>
          </a:p>
        </p:txBody>
      </p:sp>
      <p:sp>
        <p:nvSpPr>
          <p:cNvPr id="6" name="Textfeld 5">
            <a:extLst>
              <a:ext uri="{FF2B5EF4-FFF2-40B4-BE49-F238E27FC236}">
                <a16:creationId xmlns:a16="http://schemas.microsoft.com/office/drawing/2014/main" id="{79E79844-6BA8-417E-A71D-69C3C87C056A}"/>
              </a:ext>
            </a:extLst>
          </p:cNvPr>
          <p:cNvSpPr txBox="1"/>
          <p:nvPr/>
        </p:nvSpPr>
        <p:spPr>
          <a:xfrm>
            <a:off x="495300" y="1821425"/>
            <a:ext cx="6782115" cy="2646878"/>
          </a:xfrm>
          <a:prstGeom prst="rect">
            <a:avLst/>
          </a:prstGeom>
          <a:noFill/>
        </p:spPr>
        <p:txBody>
          <a:bodyPr wrap="square" rtlCol="0">
            <a:spAutoFit/>
          </a:bodyPr>
          <a:lstStyle/>
          <a:p>
            <a:pPr>
              <a:spcAft>
                <a:spcPts val="1200"/>
              </a:spcAft>
            </a:pPr>
            <a:r>
              <a:rPr lang="en-US" dirty="0"/>
              <a:t>If your main purpose is to view and record time signals, you are done.</a:t>
            </a:r>
          </a:p>
          <a:p>
            <a:pPr>
              <a:spcAft>
                <a:spcPts val="1200"/>
              </a:spcAft>
            </a:pPr>
            <a:endParaRPr lang="en-US" dirty="0"/>
          </a:p>
          <a:p>
            <a:pPr>
              <a:spcAft>
                <a:spcPts val="1200"/>
              </a:spcAft>
            </a:pPr>
            <a:r>
              <a:rPr lang="en-US" dirty="0"/>
              <a:t>If you also want to work with an analog value or a speed pulse signal, read on and look into the next pages.</a:t>
            </a:r>
          </a:p>
          <a:p>
            <a:pPr>
              <a:spcAft>
                <a:spcPts val="1200"/>
              </a:spcAft>
            </a:pPr>
            <a:endParaRPr lang="en-US" dirty="0"/>
          </a:p>
          <a:p>
            <a:pPr>
              <a:spcAft>
                <a:spcPts val="1200"/>
              </a:spcAft>
            </a:pPr>
            <a:r>
              <a:rPr lang="en-US" dirty="0"/>
              <a:t>After that you can find information about FFT parametrization and a short explanation on how to set up signals in the parameter data base.</a:t>
            </a:r>
          </a:p>
        </p:txBody>
      </p:sp>
      <p:pic>
        <p:nvPicPr>
          <p:cNvPr id="8" name="Grafik 7" descr="Daumen hoch">
            <a:extLst>
              <a:ext uri="{FF2B5EF4-FFF2-40B4-BE49-F238E27FC236}">
                <a16:creationId xmlns:a16="http://schemas.microsoft.com/office/drawing/2014/main" id="{E9FBD8EE-74ED-4E57-9A28-05C0C89A1E4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165259" y="1481722"/>
            <a:ext cx="914400" cy="914400"/>
          </a:xfrm>
          <a:prstGeom prst="rect">
            <a:avLst/>
          </a:prstGeom>
        </p:spPr>
      </p:pic>
      <p:pic>
        <p:nvPicPr>
          <p:cNvPr id="10" name="Grafik 9" descr="Messgerät">
            <a:extLst>
              <a:ext uri="{FF2B5EF4-FFF2-40B4-BE49-F238E27FC236}">
                <a16:creationId xmlns:a16="http://schemas.microsoft.com/office/drawing/2014/main" id="{4A3DACDD-57CC-4D74-BDA8-86AE0E6F599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165259" y="2432682"/>
            <a:ext cx="914400" cy="914400"/>
          </a:xfrm>
          <a:prstGeom prst="rect">
            <a:avLst/>
          </a:prstGeom>
        </p:spPr>
      </p:pic>
      <p:pic>
        <p:nvPicPr>
          <p:cNvPr id="12" name="Grafik 11" descr="Glühlampe">
            <a:extLst>
              <a:ext uri="{FF2B5EF4-FFF2-40B4-BE49-F238E27FC236}">
                <a16:creationId xmlns:a16="http://schemas.microsoft.com/office/drawing/2014/main" id="{E6D46320-A4C8-40E1-99BB-EDDA378785EE}"/>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165259" y="3653175"/>
            <a:ext cx="914400" cy="914400"/>
          </a:xfrm>
          <a:prstGeom prst="rect">
            <a:avLst/>
          </a:prstGeom>
        </p:spPr>
      </p:pic>
    </p:spTree>
    <p:extLst>
      <p:ext uri="{BB962C8B-B14F-4D97-AF65-F5344CB8AC3E}">
        <p14:creationId xmlns:p14="http://schemas.microsoft.com/office/powerpoint/2010/main" val="39203570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feld 18">
            <a:extLst>
              <a:ext uri="{FF2B5EF4-FFF2-40B4-BE49-F238E27FC236}">
                <a16:creationId xmlns:a16="http://schemas.microsoft.com/office/drawing/2014/main" id="{EC913D04-F395-4B8D-86B4-907438A02646}"/>
              </a:ext>
            </a:extLst>
          </p:cNvPr>
          <p:cNvSpPr txBox="1"/>
          <p:nvPr/>
        </p:nvSpPr>
        <p:spPr>
          <a:xfrm>
            <a:off x="713136" y="5084205"/>
            <a:ext cx="1831277" cy="954107"/>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en-US" sz="1400" dirty="0">
                <a:latin typeface="Komika Text" panose="02000000000000000000" pitchFamily="2" charset="0"/>
              </a:rPr>
              <a:t>To move the Instrument, just “grab” it anywhere with the mouse.</a:t>
            </a:r>
          </a:p>
        </p:txBody>
      </p:sp>
      <p:sp>
        <p:nvSpPr>
          <p:cNvPr id="20" name="Pfeil: nach unten 19">
            <a:extLst>
              <a:ext uri="{FF2B5EF4-FFF2-40B4-BE49-F238E27FC236}">
                <a16:creationId xmlns:a16="http://schemas.microsoft.com/office/drawing/2014/main" id="{4AFB0E91-E0B7-4097-BAD4-12AA1E644702}"/>
              </a:ext>
            </a:extLst>
          </p:cNvPr>
          <p:cNvSpPr/>
          <p:nvPr/>
        </p:nvSpPr>
        <p:spPr>
          <a:xfrm rot="1390142">
            <a:off x="2427867" y="3199542"/>
            <a:ext cx="242269" cy="2177662"/>
          </a:xfrm>
          <a:prstGeom prst="down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 name="Titel 1">
            <a:extLst>
              <a:ext uri="{FF2B5EF4-FFF2-40B4-BE49-F238E27FC236}">
                <a16:creationId xmlns:a16="http://schemas.microsoft.com/office/drawing/2014/main" id="{1B9CCC84-F02A-47FC-9C7B-7B1411F83259}"/>
              </a:ext>
            </a:extLst>
          </p:cNvPr>
          <p:cNvSpPr>
            <a:spLocks noGrp="1"/>
          </p:cNvSpPr>
          <p:nvPr>
            <p:ph type="title"/>
          </p:nvPr>
        </p:nvSpPr>
        <p:spPr/>
        <p:txBody>
          <a:bodyPr/>
          <a:lstStyle/>
          <a:p>
            <a:r>
              <a:rPr lang="en-US" dirty="0"/>
              <a:t>Setting up Analog </a:t>
            </a:r>
            <a:r>
              <a:rPr lang="en-US"/>
              <a:t>Value Measurement</a:t>
            </a:r>
          </a:p>
        </p:txBody>
      </p:sp>
      <p:sp>
        <p:nvSpPr>
          <p:cNvPr id="3" name="Datumsplatzhalter 2">
            <a:extLst>
              <a:ext uri="{FF2B5EF4-FFF2-40B4-BE49-F238E27FC236}">
                <a16:creationId xmlns:a16="http://schemas.microsoft.com/office/drawing/2014/main" id="{4768BBCF-400B-4567-9367-791B40404CA3}"/>
              </a:ext>
            </a:extLst>
          </p:cNvPr>
          <p:cNvSpPr>
            <a:spLocks noGrp="1"/>
          </p:cNvSpPr>
          <p:nvPr>
            <p:ph type="dt" sz="half" idx="10"/>
          </p:nvPr>
        </p:nvSpPr>
        <p:spPr/>
        <p:txBody>
          <a:bodyPr/>
          <a:lstStyle/>
          <a:p>
            <a:fld id="{3D757612-79AC-4037-831F-473454D000FB}" type="datetime5">
              <a:rPr lang="de-DE" smtClean="0"/>
              <a:pPr/>
              <a:t>22-04-26</a:t>
            </a:fld>
            <a:endParaRPr lang="de-DE"/>
          </a:p>
        </p:txBody>
      </p:sp>
      <p:sp>
        <p:nvSpPr>
          <p:cNvPr id="5" name="Foliennummernplatzhalter 4">
            <a:extLst>
              <a:ext uri="{FF2B5EF4-FFF2-40B4-BE49-F238E27FC236}">
                <a16:creationId xmlns:a16="http://schemas.microsoft.com/office/drawing/2014/main" id="{5ADF5862-5BE3-42FD-8241-881A1292E3AD}"/>
              </a:ext>
            </a:extLst>
          </p:cNvPr>
          <p:cNvSpPr>
            <a:spLocks noGrp="1"/>
          </p:cNvSpPr>
          <p:nvPr>
            <p:ph type="sldNum" sz="quarter" idx="12"/>
          </p:nvPr>
        </p:nvSpPr>
        <p:spPr/>
        <p:txBody>
          <a:bodyPr/>
          <a:lstStyle/>
          <a:p>
            <a:fld id="{6C6AE60A-B69C-4790-82F7-3882EDF23186}" type="slidenum">
              <a:rPr lang="de-DE" smtClean="0"/>
              <a:pPr/>
              <a:t>18</a:t>
            </a:fld>
            <a:endParaRPr lang="de-DE"/>
          </a:p>
        </p:txBody>
      </p:sp>
      <p:pic>
        <p:nvPicPr>
          <p:cNvPr id="6" name="Grafik 5">
            <a:extLst>
              <a:ext uri="{FF2B5EF4-FFF2-40B4-BE49-F238E27FC236}">
                <a16:creationId xmlns:a16="http://schemas.microsoft.com/office/drawing/2014/main" id="{EEC2538E-EE49-44D3-B54F-E51386BD4FC3}"/>
              </a:ext>
            </a:extLst>
          </p:cNvPr>
          <p:cNvPicPr>
            <a:picLocks noChangeAspect="1"/>
          </p:cNvPicPr>
          <p:nvPr/>
        </p:nvPicPr>
        <p:blipFill>
          <a:blip r:embed="rId2"/>
          <a:stretch>
            <a:fillRect/>
          </a:stretch>
        </p:blipFill>
        <p:spPr>
          <a:xfrm>
            <a:off x="855410" y="2110013"/>
            <a:ext cx="695422" cy="523948"/>
          </a:xfrm>
          <a:prstGeom prst="rect">
            <a:avLst/>
          </a:prstGeom>
        </p:spPr>
      </p:pic>
      <p:pic>
        <p:nvPicPr>
          <p:cNvPr id="7" name="Grafik 6">
            <a:extLst>
              <a:ext uri="{FF2B5EF4-FFF2-40B4-BE49-F238E27FC236}">
                <a16:creationId xmlns:a16="http://schemas.microsoft.com/office/drawing/2014/main" id="{95D94B6D-7708-4A63-BCBB-852B8F00AC15}"/>
              </a:ext>
            </a:extLst>
          </p:cNvPr>
          <p:cNvPicPr>
            <a:picLocks noChangeAspect="1"/>
          </p:cNvPicPr>
          <p:nvPr/>
        </p:nvPicPr>
        <p:blipFill>
          <a:blip r:embed="rId3"/>
          <a:stretch>
            <a:fillRect/>
          </a:stretch>
        </p:blipFill>
        <p:spPr>
          <a:xfrm>
            <a:off x="2927542" y="2189926"/>
            <a:ext cx="2667372" cy="1152686"/>
          </a:xfrm>
          <a:prstGeom prst="rect">
            <a:avLst/>
          </a:prstGeom>
        </p:spPr>
      </p:pic>
      <p:pic>
        <p:nvPicPr>
          <p:cNvPr id="8" name="Grafik 7">
            <a:extLst>
              <a:ext uri="{FF2B5EF4-FFF2-40B4-BE49-F238E27FC236}">
                <a16:creationId xmlns:a16="http://schemas.microsoft.com/office/drawing/2014/main" id="{50882A7B-06A0-4115-9049-D6DA9AB7D81E}"/>
              </a:ext>
            </a:extLst>
          </p:cNvPr>
          <p:cNvPicPr>
            <a:picLocks noChangeAspect="1"/>
          </p:cNvPicPr>
          <p:nvPr/>
        </p:nvPicPr>
        <p:blipFill>
          <a:blip r:embed="rId4"/>
          <a:stretch>
            <a:fillRect/>
          </a:stretch>
        </p:blipFill>
        <p:spPr>
          <a:xfrm>
            <a:off x="6812502" y="3429000"/>
            <a:ext cx="2426356" cy="2006245"/>
          </a:xfrm>
          <a:prstGeom prst="rect">
            <a:avLst/>
          </a:prstGeom>
        </p:spPr>
      </p:pic>
      <p:pic>
        <p:nvPicPr>
          <p:cNvPr id="9" name="Grafik 8">
            <a:extLst>
              <a:ext uri="{FF2B5EF4-FFF2-40B4-BE49-F238E27FC236}">
                <a16:creationId xmlns:a16="http://schemas.microsoft.com/office/drawing/2014/main" id="{7ED5E3AD-2A52-4131-BE57-A971EA388545}"/>
              </a:ext>
            </a:extLst>
          </p:cNvPr>
          <p:cNvPicPr>
            <a:picLocks noChangeAspect="1"/>
          </p:cNvPicPr>
          <p:nvPr/>
        </p:nvPicPr>
        <p:blipFill>
          <a:blip r:embed="rId5"/>
          <a:stretch>
            <a:fillRect/>
          </a:stretch>
        </p:blipFill>
        <p:spPr>
          <a:xfrm>
            <a:off x="3778304" y="3676811"/>
            <a:ext cx="2203440" cy="2846467"/>
          </a:xfrm>
          <a:prstGeom prst="rect">
            <a:avLst/>
          </a:prstGeom>
        </p:spPr>
      </p:pic>
      <p:sp>
        <p:nvSpPr>
          <p:cNvPr id="10" name="Textfeld 9">
            <a:extLst>
              <a:ext uri="{FF2B5EF4-FFF2-40B4-BE49-F238E27FC236}">
                <a16:creationId xmlns:a16="http://schemas.microsoft.com/office/drawing/2014/main" id="{C76B0E3F-CB55-42F5-936D-41EC026841B4}"/>
              </a:ext>
            </a:extLst>
          </p:cNvPr>
          <p:cNvSpPr txBox="1"/>
          <p:nvPr/>
        </p:nvSpPr>
        <p:spPr>
          <a:xfrm>
            <a:off x="6225613" y="2264629"/>
            <a:ext cx="2161324" cy="738664"/>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1400" dirty="0">
                <a:latin typeface="Komika Text" panose="02000000000000000000" pitchFamily="2" charset="0"/>
              </a:rPr>
              <a:t>Double-Click inside the “Instrument” to open the signal source settings.</a:t>
            </a:r>
          </a:p>
        </p:txBody>
      </p:sp>
      <p:sp>
        <p:nvSpPr>
          <p:cNvPr id="11" name="Textfeld 10">
            <a:extLst>
              <a:ext uri="{FF2B5EF4-FFF2-40B4-BE49-F238E27FC236}">
                <a16:creationId xmlns:a16="http://schemas.microsoft.com/office/drawing/2014/main" id="{AC7C2C76-3A20-4974-9A1F-3D6DDD11E19D}"/>
              </a:ext>
            </a:extLst>
          </p:cNvPr>
          <p:cNvSpPr txBox="1"/>
          <p:nvPr/>
        </p:nvSpPr>
        <p:spPr>
          <a:xfrm>
            <a:off x="1628775" y="4117098"/>
            <a:ext cx="1831277" cy="738664"/>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400" dirty="0">
                <a:latin typeface="Komika Text" panose="02000000000000000000" pitchFamily="2" charset="0"/>
              </a:rPr>
              <a:t>Right-Click inside the “Instrument” to open the display settings.</a:t>
            </a:r>
          </a:p>
        </p:txBody>
      </p:sp>
      <p:sp>
        <p:nvSpPr>
          <p:cNvPr id="12" name="Pfeil: nach unten 11">
            <a:extLst>
              <a:ext uri="{FF2B5EF4-FFF2-40B4-BE49-F238E27FC236}">
                <a16:creationId xmlns:a16="http://schemas.microsoft.com/office/drawing/2014/main" id="{52A44469-B4D3-4B7D-A4E0-41720E0033B8}"/>
              </a:ext>
            </a:extLst>
          </p:cNvPr>
          <p:cNvSpPr/>
          <p:nvPr/>
        </p:nvSpPr>
        <p:spPr>
          <a:xfrm>
            <a:off x="3190875" y="3219450"/>
            <a:ext cx="257175" cy="924244"/>
          </a:xfrm>
          <a:prstGeom prst="down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sp>
        <p:nvSpPr>
          <p:cNvPr id="13" name="Pfeil: nach rechts 12">
            <a:extLst>
              <a:ext uri="{FF2B5EF4-FFF2-40B4-BE49-F238E27FC236}">
                <a16:creationId xmlns:a16="http://schemas.microsoft.com/office/drawing/2014/main" id="{A38B0091-ECC2-4ABE-B2C6-CC10710C001A}"/>
              </a:ext>
            </a:extLst>
          </p:cNvPr>
          <p:cNvSpPr/>
          <p:nvPr/>
        </p:nvSpPr>
        <p:spPr>
          <a:xfrm>
            <a:off x="3368483" y="4372136"/>
            <a:ext cx="489142" cy="337680"/>
          </a:xfrm>
          <a:prstGeom prst="right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sp>
        <p:nvSpPr>
          <p:cNvPr id="14" name="Pfeil: nach rechts 13">
            <a:extLst>
              <a:ext uri="{FF2B5EF4-FFF2-40B4-BE49-F238E27FC236}">
                <a16:creationId xmlns:a16="http://schemas.microsoft.com/office/drawing/2014/main" id="{CE8E3591-120E-4910-BDDB-F18D12E57F55}"/>
              </a:ext>
            </a:extLst>
          </p:cNvPr>
          <p:cNvSpPr/>
          <p:nvPr/>
        </p:nvSpPr>
        <p:spPr>
          <a:xfrm>
            <a:off x="5505450" y="2524125"/>
            <a:ext cx="799424" cy="304800"/>
          </a:xfrm>
          <a:prstGeom prs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5" name="Pfeil: nach unten 14">
            <a:extLst>
              <a:ext uri="{FF2B5EF4-FFF2-40B4-BE49-F238E27FC236}">
                <a16:creationId xmlns:a16="http://schemas.microsoft.com/office/drawing/2014/main" id="{F32CEE21-EB82-41C2-A55E-D1B7BAA65DA4}"/>
              </a:ext>
            </a:extLst>
          </p:cNvPr>
          <p:cNvSpPr/>
          <p:nvPr/>
        </p:nvSpPr>
        <p:spPr>
          <a:xfrm>
            <a:off x="8096250" y="2905125"/>
            <a:ext cx="290687" cy="555544"/>
          </a:xfrm>
          <a:prstGeom prst="down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6" name="Pfeil: nach rechts 15">
            <a:extLst>
              <a:ext uri="{FF2B5EF4-FFF2-40B4-BE49-F238E27FC236}">
                <a16:creationId xmlns:a16="http://schemas.microsoft.com/office/drawing/2014/main" id="{262573F8-9DFC-4D46-B641-F469644F1408}"/>
              </a:ext>
            </a:extLst>
          </p:cNvPr>
          <p:cNvSpPr/>
          <p:nvPr/>
        </p:nvSpPr>
        <p:spPr>
          <a:xfrm>
            <a:off x="1550832" y="2213349"/>
            <a:ext cx="1376710" cy="259496"/>
          </a:xfrm>
          <a:prstGeom prst="right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sp>
        <p:nvSpPr>
          <p:cNvPr id="17" name="Textfeld 16">
            <a:extLst>
              <a:ext uri="{FF2B5EF4-FFF2-40B4-BE49-F238E27FC236}">
                <a16:creationId xmlns:a16="http://schemas.microsoft.com/office/drawing/2014/main" id="{221CBF6E-C0A4-4024-8C4A-43E3715DB4AE}"/>
              </a:ext>
            </a:extLst>
          </p:cNvPr>
          <p:cNvSpPr txBox="1"/>
          <p:nvPr/>
        </p:nvSpPr>
        <p:spPr>
          <a:xfrm>
            <a:off x="495300" y="2638340"/>
            <a:ext cx="1419225" cy="738664"/>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sz="1400" dirty="0">
                <a:latin typeface="Komika Text" panose="02000000000000000000" pitchFamily="2" charset="0"/>
              </a:rPr>
              <a:t>Look for the “Analog Value” in the Favorites.</a:t>
            </a:r>
          </a:p>
        </p:txBody>
      </p:sp>
      <p:sp>
        <p:nvSpPr>
          <p:cNvPr id="18" name="Textfeld 17">
            <a:extLst>
              <a:ext uri="{FF2B5EF4-FFF2-40B4-BE49-F238E27FC236}">
                <a16:creationId xmlns:a16="http://schemas.microsoft.com/office/drawing/2014/main" id="{D196C20B-37DB-4F52-9646-4E08C5805D81}"/>
              </a:ext>
            </a:extLst>
          </p:cNvPr>
          <p:cNvSpPr txBox="1"/>
          <p:nvPr/>
        </p:nvSpPr>
        <p:spPr>
          <a:xfrm>
            <a:off x="495300" y="953928"/>
            <a:ext cx="8401050" cy="923330"/>
          </a:xfrm>
          <a:prstGeom prst="rect">
            <a:avLst/>
          </a:prstGeom>
          <a:noFill/>
        </p:spPr>
        <p:txBody>
          <a:bodyPr wrap="square" rtlCol="0">
            <a:spAutoFit/>
          </a:bodyPr>
          <a:lstStyle/>
          <a:p>
            <a:r>
              <a:rPr lang="en-US" dirty="0"/>
              <a:t>Setting up the analog value input (e.g. for torque) is simple: switch on the according Tas box channel (see page 3), enter an appropriate calibration factor, open the “Instrument” from the Favorites:</a:t>
            </a:r>
          </a:p>
        </p:txBody>
      </p:sp>
      <p:sp>
        <p:nvSpPr>
          <p:cNvPr id="21" name="Pfeil: in vier Richtungen 20">
            <a:extLst>
              <a:ext uri="{FF2B5EF4-FFF2-40B4-BE49-F238E27FC236}">
                <a16:creationId xmlns:a16="http://schemas.microsoft.com/office/drawing/2014/main" id="{3F39F4C4-D963-4601-9C32-7BDDC08253AF}"/>
              </a:ext>
            </a:extLst>
          </p:cNvPr>
          <p:cNvSpPr/>
          <p:nvPr/>
        </p:nvSpPr>
        <p:spPr>
          <a:xfrm>
            <a:off x="2202460" y="5229282"/>
            <a:ext cx="481814" cy="458397"/>
          </a:xfrm>
          <a:prstGeom prst="quadArrow">
            <a:avLst>
              <a:gd name="adj1" fmla="val 18344"/>
              <a:gd name="adj2" fmla="val 22500"/>
              <a:gd name="adj3" fmla="val 22500"/>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2" name="Rechteck: abgerundete Ecken 21">
            <a:extLst>
              <a:ext uri="{FF2B5EF4-FFF2-40B4-BE49-F238E27FC236}">
                <a16:creationId xmlns:a16="http://schemas.microsoft.com/office/drawing/2014/main" id="{81CE056B-4AEE-44F3-AF64-353E5F4762C8}"/>
              </a:ext>
            </a:extLst>
          </p:cNvPr>
          <p:cNvSpPr/>
          <p:nvPr/>
        </p:nvSpPr>
        <p:spPr>
          <a:xfrm>
            <a:off x="6848475" y="3724436"/>
            <a:ext cx="2352284" cy="307733"/>
          </a:xfrm>
          <a:prstGeom prst="roundRect">
            <a:avLst/>
          </a:prstGeom>
          <a:no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23" name="Textfeld 22">
            <a:extLst>
              <a:ext uri="{FF2B5EF4-FFF2-40B4-BE49-F238E27FC236}">
                <a16:creationId xmlns:a16="http://schemas.microsoft.com/office/drawing/2014/main" id="{749005EE-7669-43D5-9440-CBF3D4BACDE0}"/>
              </a:ext>
            </a:extLst>
          </p:cNvPr>
          <p:cNvSpPr txBox="1"/>
          <p:nvPr/>
        </p:nvSpPr>
        <p:spPr>
          <a:xfrm>
            <a:off x="6938560" y="5561258"/>
            <a:ext cx="2426356" cy="954107"/>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1400" dirty="0">
                <a:latin typeface="Komika Text" panose="02000000000000000000" pitchFamily="2" charset="0"/>
              </a:rPr>
              <a:t>The “Sensor Signal” selection is linked to the signals defined in the </a:t>
            </a:r>
            <a:r>
              <a:rPr lang="en-US" sz="1400" dirty="0">
                <a:latin typeface="Komika Text Kaps" panose="02000000000000000000" pitchFamily="2" charset="0"/>
              </a:rPr>
              <a:t>parameter database </a:t>
            </a:r>
            <a:r>
              <a:rPr lang="en-US" sz="1400" dirty="0">
                <a:latin typeface="Komika Text" panose="02000000000000000000" pitchFamily="2" charset="0"/>
              </a:rPr>
              <a:t>– see next page!</a:t>
            </a:r>
          </a:p>
        </p:txBody>
      </p:sp>
      <p:cxnSp>
        <p:nvCxnSpPr>
          <p:cNvPr id="25" name="Verbinder: gewinkelt 24">
            <a:extLst>
              <a:ext uri="{FF2B5EF4-FFF2-40B4-BE49-F238E27FC236}">
                <a16:creationId xmlns:a16="http://schemas.microsoft.com/office/drawing/2014/main" id="{F340FBFB-D905-4852-9337-D9EED85D1F81}"/>
              </a:ext>
            </a:extLst>
          </p:cNvPr>
          <p:cNvCxnSpPr>
            <a:stCxn id="22" idx="3"/>
          </p:cNvCxnSpPr>
          <p:nvPr/>
        </p:nvCxnSpPr>
        <p:spPr>
          <a:xfrm>
            <a:off x="9200759" y="3878303"/>
            <a:ext cx="152791" cy="1682955"/>
          </a:xfrm>
          <a:prstGeom prst="bentConnector2">
            <a:avLst/>
          </a:prstGeom>
          <a:ln w="28575">
            <a:solidFill>
              <a:schemeClr val="accent5">
                <a:lumMod val="75000"/>
              </a:schemeClr>
            </a:solidFill>
            <a:tailEnd type="triangle"/>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30502612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36CDF25-0FC2-4346-9382-B1D3CF26122B}"/>
              </a:ext>
            </a:extLst>
          </p:cNvPr>
          <p:cNvSpPr>
            <a:spLocks noGrp="1"/>
          </p:cNvSpPr>
          <p:nvPr>
            <p:ph type="title"/>
          </p:nvPr>
        </p:nvSpPr>
        <p:spPr/>
        <p:txBody>
          <a:bodyPr/>
          <a:lstStyle/>
          <a:p>
            <a:r>
              <a:rPr lang="en-US" dirty="0"/>
              <a:t>Setting up Speed Detection</a:t>
            </a:r>
          </a:p>
        </p:txBody>
      </p:sp>
      <p:sp>
        <p:nvSpPr>
          <p:cNvPr id="3" name="Datumsplatzhalter 2">
            <a:extLst>
              <a:ext uri="{FF2B5EF4-FFF2-40B4-BE49-F238E27FC236}">
                <a16:creationId xmlns:a16="http://schemas.microsoft.com/office/drawing/2014/main" id="{5656645C-639F-46BA-9EF9-80D0C8FAF75A}"/>
              </a:ext>
            </a:extLst>
          </p:cNvPr>
          <p:cNvSpPr>
            <a:spLocks noGrp="1"/>
          </p:cNvSpPr>
          <p:nvPr>
            <p:ph type="dt" sz="half" idx="10"/>
          </p:nvPr>
        </p:nvSpPr>
        <p:spPr/>
        <p:txBody>
          <a:bodyPr/>
          <a:lstStyle/>
          <a:p>
            <a:fld id="{3D757612-79AC-4037-831F-473454D000FB}" type="datetime5">
              <a:rPr lang="de-DE" smtClean="0"/>
              <a:pPr/>
              <a:t>22-04-26</a:t>
            </a:fld>
            <a:endParaRPr lang="de-DE"/>
          </a:p>
        </p:txBody>
      </p:sp>
      <p:sp>
        <p:nvSpPr>
          <p:cNvPr id="4" name="Fußzeilenplatzhalter 3">
            <a:extLst>
              <a:ext uri="{FF2B5EF4-FFF2-40B4-BE49-F238E27FC236}">
                <a16:creationId xmlns:a16="http://schemas.microsoft.com/office/drawing/2014/main" id="{7DF6EC6A-5BED-49B4-9334-24DEE7CC99FF}"/>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DBF89E13-7158-414C-B5FE-E38B18479FD6}"/>
              </a:ext>
            </a:extLst>
          </p:cNvPr>
          <p:cNvSpPr>
            <a:spLocks noGrp="1"/>
          </p:cNvSpPr>
          <p:nvPr>
            <p:ph type="sldNum" sz="quarter" idx="12"/>
          </p:nvPr>
        </p:nvSpPr>
        <p:spPr/>
        <p:txBody>
          <a:bodyPr/>
          <a:lstStyle/>
          <a:p>
            <a:fld id="{6C6AE60A-B69C-4790-82F7-3882EDF23186}" type="slidenum">
              <a:rPr lang="de-DE" smtClean="0"/>
              <a:pPr/>
              <a:t>19</a:t>
            </a:fld>
            <a:endParaRPr lang="de-DE"/>
          </a:p>
        </p:txBody>
      </p:sp>
      <p:sp>
        <p:nvSpPr>
          <p:cNvPr id="6" name="Textfeld 5">
            <a:extLst>
              <a:ext uri="{FF2B5EF4-FFF2-40B4-BE49-F238E27FC236}">
                <a16:creationId xmlns:a16="http://schemas.microsoft.com/office/drawing/2014/main" id="{EE0B7509-B011-4C93-A4F1-33266A93BEA5}"/>
              </a:ext>
            </a:extLst>
          </p:cNvPr>
          <p:cNvSpPr txBox="1"/>
          <p:nvPr/>
        </p:nvSpPr>
        <p:spPr>
          <a:xfrm>
            <a:off x="495300" y="1000125"/>
            <a:ext cx="8305800" cy="646331"/>
          </a:xfrm>
          <a:prstGeom prst="rect">
            <a:avLst/>
          </a:prstGeom>
          <a:noFill/>
        </p:spPr>
        <p:txBody>
          <a:bodyPr wrap="square" rtlCol="0">
            <a:spAutoFit/>
          </a:bodyPr>
          <a:lstStyle/>
          <a:p>
            <a:r>
              <a:rPr lang="en-US" dirty="0"/>
              <a:t>The first steps are the same as for the Analog Value: switch on the Tas box channel, open the instrument and double-click it to access the settings.</a:t>
            </a:r>
          </a:p>
        </p:txBody>
      </p:sp>
      <p:pic>
        <p:nvPicPr>
          <p:cNvPr id="7" name="Grafik 6">
            <a:extLst>
              <a:ext uri="{FF2B5EF4-FFF2-40B4-BE49-F238E27FC236}">
                <a16:creationId xmlns:a16="http://schemas.microsoft.com/office/drawing/2014/main" id="{D0BE3803-F18B-41B9-B47E-BC00D15B1C32}"/>
              </a:ext>
            </a:extLst>
          </p:cNvPr>
          <p:cNvPicPr>
            <a:picLocks noChangeAspect="1"/>
          </p:cNvPicPr>
          <p:nvPr/>
        </p:nvPicPr>
        <p:blipFill>
          <a:blip r:embed="rId2"/>
          <a:stretch>
            <a:fillRect/>
          </a:stretch>
        </p:blipFill>
        <p:spPr>
          <a:xfrm>
            <a:off x="565166" y="2099573"/>
            <a:ext cx="1890024" cy="1021222"/>
          </a:xfrm>
          <a:prstGeom prst="rect">
            <a:avLst/>
          </a:prstGeom>
        </p:spPr>
      </p:pic>
      <p:pic>
        <p:nvPicPr>
          <p:cNvPr id="8" name="Grafik 7">
            <a:extLst>
              <a:ext uri="{FF2B5EF4-FFF2-40B4-BE49-F238E27FC236}">
                <a16:creationId xmlns:a16="http://schemas.microsoft.com/office/drawing/2014/main" id="{8F682880-321F-40D1-AFA7-42C0F4E343B6}"/>
              </a:ext>
            </a:extLst>
          </p:cNvPr>
          <p:cNvPicPr>
            <a:picLocks noChangeAspect="1"/>
          </p:cNvPicPr>
          <p:nvPr/>
        </p:nvPicPr>
        <p:blipFill>
          <a:blip r:embed="rId3"/>
          <a:stretch>
            <a:fillRect/>
          </a:stretch>
        </p:blipFill>
        <p:spPr>
          <a:xfrm>
            <a:off x="1014237" y="2709820"/>
            <a:ext cx="2004340" cy="2179624"/>
          </a:xfrm>
          <a:prstGeom prst="rect">
            <a:avLst/>
          </a:prstGeom>
        </p:spPr>
      </p:pic>
      <p:sp>
        <p:nvSpPr>
          <p:cNvPr id="9" name="Textfeld 8">
            <a:extLst>
              <a:ext uri="{FF2B5EF4-FFF2-40B4-BE49-F238E27FC236}">
                <a16:creationId xmlns:a16="http://schemas.microsoft.com/office/drawing/2014/main" id="{0A5C29BC-4B7C-46C1-AE00-612507EDD3BA}"/>
              </a:ext>
            </a:extLst>
          </p:cNvPr>
          <p:cNvSpPr txBox="1"/>
          <p:nvPr/>
        </p:nvSpPr>
        <p:spPr>
          <a:xfrm>
            <a:off x="2592499" y="1709115"/>
            <a:ext cx="1831277" cy="954107"/>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400" dirty="0">
                <a:latin typeface="Komika Text" panose="02000000000000000000" pitchFamily="2" charset="0"/>
              </a:rPr>
              <a:t>Enter the number of pulses per revolution of the speed encoder here.</a:t>
            </a:r>
          </a:p>
        </p:txBody>
      </p:sp>
      <p:sp>
        <p:nvSpPr>
          <p:cNvPr id="10" name="Pfeil: nach unten 9">
            <a:extLst>
              <a:ext uri="{FF2B5EF4-FFF2-40B4-BE49-F238E27FC236}">
                <a16:creationId xmlns:a16="http://schemas.microsoft.com/office/drawing/2014/main" id="{DB877DED-5778-489A-846C-62FA00D09523}"/>
              </a:ext>
            </a:extLst>
          </p:cNvPr>
          <p:cNvSpPr/>
          <p:nvPr/>
        </p:nvSpPr>
        <p:spPr>
          <a:xfrm rot="1727843">
            <a:off x="2894751" y="2454328"/>
            <a:ext cx="247650" cy="1034046"/>
          </a:xfrm>
          <a:prstGeom prst="down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sp>
        <p:nvSpPr>
          <p:cNvPr id="23" name="Textfeld 22">
            <a:extLst>
              <a:ext uri="{FF2B5EF4-FFF2-40B4-BE49-F238E27FC236}">
                <a16:creationId xmlns:a16="http://schemas.microsoft.com/office/drawing/2014/main" id="{1F81B2EA-BFCF-429E-92BC-20BA72BCAAF1}"/>
              </a:ext>
            </a:extLst>
          </p:cNvPr>
          <p:cNvSpPr txBox="1"/>
          <p:nvPr/>
        </p:nvSpPr>
        <p:spPr>
          <a:xfrm>
            <a:off x="2016407" y="4952795"/>
            <a:ext cx="2238724" cy="954107"/>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400" dirty="0">
                <a:latin typeface="Komika Text" panose="02000000000000000000" pitchFamily="2" charset="0"/>
              </a:rPr>
              <a:t>Press </a:t>
            </a:r>
            <a:r>
              <a:rPr lang="en-US" sz="1200" b="1" dirty="0">
                <a:latin typeface="Verdana" panose="020B0604030504040204" pitchFamily="34" charset="0"/>
                <a:ea typeface="Verdana" panose="020B0604030504040204" pitchFamily="34" charset="0"/>
              </a:rPr>
              <a:t>Pulse detection settings </a:t>
            </a:r>
            <a:r>
              <a:rPr lang="en-US" sz="1400" dirty="0">
                <a:latin typeface="Komika Text" panose="02000000000000000000" pitchFamily="2" charset="0"/>
              </a:rPr>
              <a:t>to access the detailed settings explained on the next page.</a:t>
            </a:r>
          </a:p>
        </p:txBody>
      </p:sp>
      <p:sp>
        <p:nvSpPr>
          <p:cNvPr id="11" name="Pfeil: nach rechts 10">
            <a:extLst>
              <a:ext uri="{FF2B5EF4-FFF2-40B4-BE49-F238E27FC236}">
                <a16:creationId xmlns:a16="http://schemas.microsoft.com/office/drawing/2014/main" id="{4DCBE3F2-65F7-498B-8766-EC23D4AB1F98}"/>
              </a:ext>
            </a:extLst>
          </p:cNvPr>
          <p:cNvSpPr/>
          <p:nvPr/>
        </p:nvSpPr>
        <p:spPr>
          <a:xfrm rot="3853578">
            <a:off x="2294444" y="4423322"/>
            <a:ext cx="994400" cy="293538"/>
          </a:xfrm>
          <a:prstGeom prst="right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grpSp>
        <p:nvGrpSpPr>
          <p:cNvPr id="31" name="Gruppieren 30">
            <a:extLst>
              <a:ext uri="{FF2B5EF4-FFF2-40B4-BE49-F238E27FC236}">
                <a16:creationId xmlns:a16="http://schemas.microsoft.com/office/drawing/2014/main" id="{0A1A93D8-E38E-4368-BF6F-45A243C5A31D}"/>
              </a:ext>
            </a:extLst>
          </p:cNvPr>
          <p:cNvGrpSpPr/>
          <p:nvPr/>
        </p:nvGrpSpPr>
        <p:grpSpPr>
          <a:xfrm>
            <a:off x="5100992" y="3532007"/>
            <a:ext cx="3671383" cy="1357618"/>
            <a:chOff x="4837827" y="3236846"/>
            <a:chExt cx="3671383" cy="1357618"/>
          </a:xfrm>
        </p:grpSpPr>
        <p:sp>
          <p:nvSpPr>
            <p:cNvPr id="25" name="Freihandform: Form 24">
              <a:extLst>
                <a:ext uri="{FF2B5EF4-FFF2-40B4-BE49-F238E27FC236}">
                  <a16:creationId xmlns:a16="http://schemas.microsoft.com/office/drawing/2014/main" id="{67A92F6E-5C24-430A-9A33-661C745813D1}"/>
                </a:ext>
              </a:extLst>
            </p:cNvPr>
            <p:cNvSpPr/>
            <p:nvPr/>
          </p:nvSpPr>
          <p:spPr>
            <a:xfrm>
              <a:off x="4953000" y="3236846"/>
              <a:ext cx="3349420" cy="1357618"/>
            </a:xfrm>
            <a:custGeom>
              <a:avLst/>
              <a:gdLst>
                <a:gd name="connsiteX0" fmla="*/ 0 w 3347762"/>
                <a:gd name="connsiteY0" fmla="*/ 1207228 h 1535829"/>
                <a:gd name="connsiteX1" fmla="*/ 188926 w 3347762"/>
                <a:gd name="connsiteY1" fmla="*/ 1184557 h 1535829"/>
                <a:gd name="connsiteX2" fmla="*/ 241825 w 3347762"/>
                <a:gd name="connsiteY2" fmla="*/ 232372 h 1535829"/>
                <a:gd name="connsiteX3" fmla="*/ 619676 w 3347762"/>
                <a:gd name="connsiteY3" fmla="*/ 187029 h 1535829"/>
                <a:gd name="connsiteX4" fmla="*/ 785931 w 3347762"/>
                <a:gd name="connsiteY4" fmla="*/ 187029 h 1535829"/>
                <a:gd name="connsiteX5" fmla="*/ 808602 w 3347762"/>
                <a:gd name="connsiteY5" fmla="*/ 1207228 h 1535829"/>
                <a:gd name="connsiteX6" fmla="*/ 1254467 w 3347762"/>
                <a:gd name="connsiteY6" fmla="*/ 1313026 h 1535829"/>
                <a:gd name="connsiteX7" fmla="*/ 1360265 w 3347762"/>
                <a:gd name="connsiteY7" fmla="*/ 693350 h 1535829"/>
                <a:gd name="connsiteX8" fmla="*/ 1413164 w 3347762"/>
                <a:gd name="connsiteY8" fmla="*/ 81231 h 1535829"/>
                <a:gd name="connsiteX9" fmla="*/ 1859029 w 3347762"/>
                <a:gd name="connsiteY9" fmla="*/ 96345 h 1535829"/>
                <a:gd name="connsiteX10" fmla="*/ 1896814 w 3347762"/>
                <a:gd name="connsiteY10" fmla="*/ 655565 h 1535829"/>
                <a:gd name="connsiteX11" fmla="*/ 1896814 w 3347762"/>
                <a:gd name="connsiteY11" fmla="*/ 1411267 h 1535829"/>
                <a:gd name="connsiteX12" fmla="*/ 2433362 w 3347762"/>
                <a:gd name="connsiteY12" fmla="*/ 1449053 h 1535829"/>
                <a:gd name="connsiteX13" fmla="*/ 2486262 w 3347762"/>
                <a:gd name="connsiteY13" fmla="*/ 852048 h 1535829"/>
                <a:gd name="connsiteX14" fmla="*/ 2448476 w 3347762"/>
                <a:gd name="connsiteY14" fmla="*/ 134130 h 1535829"/>
                <a:gd name="connsiteX15" fmla="*/ 2894341 w 3347762"/>
                <a:gd name="connsiteY15" fmla="*/ 58560 h 1535829"/>
                <a:gd name="connsiteX16" fmla="*/ 2977468 w 3347762"/>
                <a:gd name="connsiteY16" fmla="*/ 784034 h 1535829"/>
                <a:gd name="connsiteX17" fmla="*/ 2985025 w 3347762"/>
                <a:gd name="connsiteY17" fmla="*/ 1433939 h 1535829"/>
                <a:gd name="connsiteX18" fmla="*/ 3347762 w 3347762"/>
                <a:gd name="connsiteY18" fmla="*/ 1524623 h 1535829"/>
                <a:gd name="connsiteX0" fmla="*/ 0 w 3347762"/>
                <a:gd name="connsiteY0" fmla="*/ 1207228 h 1535829"/>
                <a:gd name="connsiteX1" fmla="*/ 188926 w 3347762"/>
                <a:gd name="connsiteY1" fmla="*/ 1184557 h 1535829"/>
                <a:gd name="connsiteX2" fmla="*/ 219154 w 3347762"/>
                <a:gd name="connsiteY2" fmla="*/ 708464 h 1535829"/>
                <a:gd name="connsiteX3" fmla="*/ 619676 w 3347762"/>
                <a:gd name="connsiteY3" fmla="*/ 187029 h 1535829"/>
                <a:gd name="connsiteX4" fmla="*/ 785931 w 3347762"/>
                <a:gd name="connsiteY4" fmla="*/ 187029 h 1535829"/>
                <a:gd name="connsiteX5" fmla="*/ 808602 w 3347762"/>
                <a:gd name="connsiteY5" fmla="*/ 1207228 h 1535829"/>
                <a:gd name="connsiteX6" fmla="*/ 1254467 w 3347762"/>
                <a:gd name="connsiteY6" fmla="*/ 1313026 h 1535829"/>
                <a:gd name="connsiteX7" fmla="*/ 1360265 w 3347762"/>
                <a:gd name="connsiteY7" fmla="*/ 693350 h 1535829"/>
                <a:gd name="connsiteX8" fmla="*/ 1413164 w 3347762"/>
                <a:gd name="connsiteY8" fmla="*/ 81231 h 1535829"/>
                <a:gd name="connsiteX9" fmla="*/ 1859029 w 3347762"/>
                <a:gd name="connsiteY9" fmla="*/ 96345 h 1535829"/>
                <a:gd name="connsiteX10" fmla="*/ 1896814 w 3347762"/>
                <a:gd name="connsiteY10" fmla="*/ 655565 h 1535829"/>
                <a:gd name="connsiteX11" fmla="*/ 1896814 w 3347762"/>
                <a:gd name="connsiteY11" fmla="*/ 1411267 h 1535829"/>
                <a:gd name="connsiteX12" fmla="*/ 2433362 w 3347762"/>
                <a:gd name="connsiteY12" fmla="*/ 1449053 h 1535829"/>
                <a:gd name="connsiteX13" fmla="*/ 2486262 w 3347762"/>
                <a:gd name="connsiteY13" fmla="*/ 852048 h 1535829"/>
                <a:gd name="connsiteX14" fmla="*/ 2448476 w 3347762"/>
                <a:gd name="connsiteY14" fmla="*/ 134130 h 1535829"/>
                <a:gd name="connsiteX15" fmla="*/ 2894341 w 3347762"/>
                <a:gd name="connsiteY15" fmla="*/ 58560 h 1535829"/>
                <a:gd name="connsiteX16" fmla="*/ 2977468 w 3347762"/>
                <a:gd name="connsiteY16" fmla="*/ 784034 h 1535829"/>
                <a:gd name="connsiteX17" fmla="*/ 2985025 w 3347762"/>
                <a:gd name="connsiteY17" fmla="*/ 1433939 h 1535829"/>
                <a:gd name="connsiteX18" fmla="*/ 3347762 w 3347762"/>
                <a:gd name="connsiteY18" fmla="*/ 1524623 h 1535829"/>
                <a:gd name="connsiteX0" fmla="*/ 0 w 3347762"/>
                <a:gd name="connsiteY0" fmla="*/ 1207228 h 1535829"/>
                <a:gd name="connsiteX1" fmla="*/ 188926 w 3347762"/>
                <a:gd name="connsiteY1" fmla="*/ 1184557 h 1535829"/>
                <a:gd name="connsiteX2" fmla="*/ 219154 w 3347762"/>
                <a:gd name="connsiteY2" fmla="*/ 708464 h 1535829"/>
                <a:gd name="connsiteX3" fmla="*/ 241825 w 3347762"/>
                <a:gd name="connsiteY3" fmla="*/ 171915 h 1535829"/>
                <a:gd name="connsiteX4" fmla="*/ 785931 w 3347762"/>
                <a:gd name="connsiteY4" fmla="*/ 187029 h 1535829"/>
                <a:gd name="connsiteX5" fmla="*/ 808602 w 3347762"/>
                <a:gd name="connsiteY5" fmla="*/ 1207228 h 1535829"/>
                <a:gd name="connsiteX6" fmla="*/ 1254467 w 3347762"/>
                <a:gd name="connsiteY6" fmla="*/ 1313026 h 1535829"/>
                <a:gd name="connsiteX7" fmla="*/ 1360265 w 3347762"/>
                <a:gd name="connsiteY7" fmla="*/ 693350 h 1535829"/>
                <a:gd name="connsiteX8" fmla="*/ 1413164 w 3347762"/>
                <a:gd name="connsiteY8" fmla="*/ 81231 h 1535829"/>
                <a:gd name="connsiteX9" fmla="*/ 1859029 w 3347762"/>
                <a:gd name="connsiteY9" fmla="*/ 96345 h 1535829"/>
                <a:gd name="connsiteX10" fmla="*/ 1896814 w 3347762"/>
                <a:gd name="connsiteY10" fmla="*/ 655565 h 1535829"/>
                <a:gd name="connsiteX11" fmla="*/ 1896814 w 3347762"/>
                <a:gd name="connsiteY11" fmla="*/ 1411267 h 1535829"/>
                <a:gd name="connsiteX12" fmla="*/ 2433362 w 3347762"/>
                <a:gd name="connsiteY12" fmla="*/ 1449053 h 1535829"/>
                <a:gd name="connsiteX13" fmla="*/ 2486262 w 3347762"/>
                <a:gd name="connsiteY13" fmla="*/ 852048 h 1535829"/>
                <a:gd name="connsiteX14" fmla="*/ 2448476 w 3347762"/>
                <a:gd name="connsiteY14" fmla="*/ 134130 h 1535829"/>
                <a:gd name="connsiteX15" fmla="*/ 2894341 w 3347762"/>
                <a:gd name="connsiteY15" fmla="*/ 58560 h 1535829"/>
                <a:gd name="connsiteX16" fmla="*/ 2977468 w 3347762"/>
                <a:gd name="connsiteY16" fmla="*/ 784034 h 1535829"/>
                <a:gd name="connsiteX17" fmla="*/ 2985025 w 3347762"/>
                <a:gd name="connsiteY17" fmla="*/ 1433939 h 1535829"/>
                <a:gd name="connsiteX18" fmla="*/ 3347762 w 3347762"/>
                <a:gd name="connsiteY18" fmla="*/ 1524623 h 1535829"/>
                <a:gd name="connsiteX0" fmla="*/ 0 w 3347762"/>
                <a:gd name="connsiteY0" fmla="*/ 1207228 h 1535829"/>
                <a:gd name="connsiteX1" fmla="*/ 188926 w 3347762"/>
                <a:gd name="connsiteY1" fmla="*/ 1184557 h 1535829"/>
                <a:gd name="connsiteX2" fmla="*/ 219154 w 3347762"/>
                <a:gd name="connsiteY2" fmla="*/ 708464 h 1535829"/>
                <a:gd name="connsiteX3" fmla="*/ 241825 w 3347762"/>
                <a:gd name="connsiteY3" fmla="*/ 171915 h 1535829"/>
                <a:gd name="connsiteX4" fmla="*/ 785931 w 3347762"/>
                <a:gd name="connsiteY4" fmla="*/ 187029 h 1535829"/>
                <a:gd name="connsiteX5" fmla="*/ 808602 w 3347762"/>
                <a:gd name="connsiteY5" fmla="*/ 1207228 h 1535829"/>
                <a:gd name="connsiteX6" fmla="*/ 1254467 w 3347762"/>
                <a:gd name="connsiteY6" fmla="*/ 1313026 h 1535829"/>
                <a:gd name="connsiteX7" fmla="*/ 1360265 w 3347762"/>
                <a:gd name="connsiteY7" fmla="*/ 693350 h 1535829"/>
                <a:gd name="connsiteX8" fmla="*/ 1413164 w 3347762"/>
                <a:gd name="connsiteY8" fmla="*/ 81231 h 1535829"/>
                <a:gd name="connsiteX9" fmla="*/ 1859029 w 3347762"/>
                <a:gd name="connsiteY9" fmla="*/ 96345 h 1535829"/>
                <a:gd name="connsiteX10" fmla="*/ 1896814 w 3347762"/>
                <a:gd name="connsiteY10" fmla="*/ 655565 h 1535829"/>
                <a:gd name="connsiteX11" fmla="*/ 1896814 w 3347762"/>
                <a:gd name="connsiteY11" fmla="*/ 1411267 h 1535829"/>
                <a:gd name="connsiteX12" fmla="*/ 2433362 w 3347762"/>
                <a:gd name="connsiteY12" fmla="*/ 1449053 h 1535829"/>
                <a:gd name="connsiteX13" fmla="*/ 2486262 w 3347762"/>
                <a:gd name="connsiteY13" fmla="*/ 852048 h 1535829"/>
                <a:gd name="connsiteX14" fmla="*/ 2448476 w 3347762"/>
                <a:gd name="connsiteY14" fmla="*/ 134130 h 1535829"/>
                <a:gd name="connsiteX15" fmla="*/ 2894341 w 3347762"/>
                <a:gd name="connsiteY15" fmla="*/ 58560 h 1535829"/>
                <a:gd name="connsiteX16" fmla="*/ 2977468 w 3347762"/>
                <a:gd name="connsiteY16" fmla="*/ 784034 h 1535829"/>
                <a:gd name="connsiteX17" fmla="*/ 2985025 w 3347762"/>
                <a:gd name="connsiteY17" fmla="*/ 1433939 h 1535829"/>
                <a:gd name="connsiteX18" fmla="*/ 3347762 w 3347762"/>
                <a:gd name="connsiteY18" fmla="*/ 1524623 h 1535829"/>
                <a:gd name="connsiteX0" fmla="*/ 0 w 3347762"/>
                <a:gd name="connsiteY0" fmla="*/ 1207228 h 1535829"/>
                <a:gd name="connsiteX1" fmla="*/ 204040 w 3347762"/>
                <a:gd name="connsiteY1" fmla="*/ 1131658 h 1535829"/>
                <a:gd name="connsiteX2" fmla="*/ 219154 w 3347762"/>
                <a:gd name="connsiteY2" fmla="*/ 708464 h 1535829"/>
                <a:gd name="connsiteX3" fmla="*/ 241825 w 3347762"/>
                <a:gd name="connsiteY3" fmla="*/ 171915 h 1535829"/>
                <a:gd name="connsiteX4" fmla="*/ 785931 w 3347762"/>
                <a:gd name="connsiteY4" fmla="*/ 187029 h 1535829"/>
                <a:gd name="connsiteX5" fmla="*/ 808602 w 3347762"/>
                <a:gd name="connsiteY5" fmla="*/ 1207228 h 1535829"/>
                <a:gd name="connsiteX6" fmla="*/ 1254467 w 3347762"/>
                <a:gd name="connsiteY6" fmla="*/ 1313026 h 1535829"/>
                <a:gd name="connsiteX7" fmla="*/ 1360265 w 3347762"/>
                <a:gd name="connsiteY7" fmla="*/ 693350 h 1535829"/>
                <a:gd name="connsiteX8" fmla="*/ 1413164 w 3347762"/>
                <a:gd name="connsiteY8" fmla="*/ 81231 h 1535829"/>
                <a:gd name="connsiteX9" fmla="*/ 1859029 w 3347762"/>
                <a:gd name="connsiteY9" fmla="*/ 96345 h 1535829"/>
                <a:gd name="connsiteX10" fmla="*/ 1896814 w 3347762"/>
                <a:gd name="connsiteY10" fmla="*/ 655565 h 1535829"/>
                <a:gd name="connsiteX11" fmla="*/ 1896814 w 3347762"/>
                <a:gd name="connsiteY11" fmla="*/ 1411267 h 1535829"/>
                <a:gd name="connsiteX12" fmla="*/ 2433362 w 3347762"/>
                <a:gd name="connsiteY12" fmla="*/ 1449053 h 1535829"/>
                <a:gd name="connsiteX13" fmla="*/ 2486262 w 3347762"/>
                <a:gd name="connsiteY13" fmla="*/ 852048 h 1535829"/>
                <a:gd name="connsiteX14" fmla="*/ 2448476 w 3347762"/>
                <a:gd name="connsiteY14" fmla="*/ 134130 h 1535829"/>
                <a:gd name="connsiteX15" fmla="*/ 2894341 w 3347762"/>
                <a:gd name="connsiteY15" fmla="*/ 58560 h 1535829"/>
                <a:gd name="connsiteX16" fmla="*/ 2977468 w 3347762"/>
                <a:gd name="connsiteY16" fmla="*/ 784034 h 1535829"/>
                <a:gd name="connsiteX17" fmla="*/ 2985025 w 3347762"/>
                <a:gd name="connsiteY17" fmla="*/ 1433939 h 1535829"/>
                <a:gd name="connsiteX18" fmla="*/ 3347762 w 3347762"/>
                <a:gd name="connsiteY18" fmla="*/ 1524623 h 1535829"/>
                <a:gd name="connsiteX0" fmla="*/ 0 w 3347762"/>
                <a:gd name="connsiteY0" fmla="*/ 1207228 h 1535829"/>
                <a:gd name="connsiteX1" fmla="*/ 204040 w 3347762"/>
                <a:gd name="connsiteY1" fmla="*/ 1131658 h 1535829"/>
                <a:gd name="connsiteX2" fmla="*/ 219154 w 3347762"/>
                <a:gd name="connsiteY2" fmla="*/ 708464 h 1535829"/>
                <a:gd name="connsiteX3" fmla="*/ 241825 w 3347762"/>
                <a:gd name="connsiteY3" fmla="*/ 171915 h 1535829"/>
                <a:gd name="connsiteX4" fmla="*/ 785931 w 3347762"/>
                <a:gd name="connsiteY4" fmla="*/ 187029 h 1535829"/>
                <a:gd name="connsiteX5" fmla="*/ 808602 w 3347762"/>
                <a:gd name="connsiteY5" fmla="*/ 1207228 h 1535829"/>
                <a:gd name="connsiteX6" fmla="*/ 1254467 w 3347762"/>
                <a:gd name="connsiteY6" fmla="*/ 1313026 h 1535829"/>
                <a:gd name="connsiteX7" fmla="*/ 1360265 w 3347762"/>
                <a:gd name="connsiteY7" fmla="*/ 693350 h 1535829"/>
                <a:gd name="connsiteX8" fmla="*/ 1413164 w 3347762"/>
                <a:gd name="connsiteY8" fmla="*/ 81231 h 1535829"/>
                <a:gd name="connsiteX9" fmla="*/ 1859029 w 3347762"/>
                <a:gd name="connsiteY9" fmla="*/ 96345 h 1535829"/>
                <a:gd name="connsiteX10" fmla="*/ 1896814 w 3347762"/>
                <a:gd name="connsiteY10" fmla="*/ 655565 h 1535829"/>
                <a:gd name="connsiteX11" fmla="*/ 1896814 w 3347762"/>
                <a:gd name="connsiteY11" fmla="*/ 1290354 h 1535829"/>
                <a:gd name="connsiteX12" fmla="*/ 2433362 w 3347762"/>
                <a:gd name="connsiteY12" fmla="*/ 1449053 h 1535829"/>
                <a:gd name="connsiteX13" fmla="*/ 2486262 w 3347762"/>
                <a:gd name="connsiteY13" fmla="*/ 852048 h 1535829"/>
                <a:gd name="connsiteX14" fmla="*/ 2448476 w 3347762"/>
                <a:gd name="connsiteY14" fmla="*/ 134130 h 1535829"/>
                <a:gd name="connsiteX15" fmla="*/ 2894341 w 3347762"/>
                <a:gd name="connsiteY15" fmla="*/ 58560 h 1535829"/>
                <a:gd name="connsiteX16" fmla="*/ 2977468 w 3347762"/>
                <a:gd name="connsiteY16" fmla="*/ 784034 h 1535829"/>
                <a:gd name="connsiteX17" fmla="*/ 2985025 w 3347762"/>
                <a:gd name="connsiteY17" fmla="*/ 1433939 h 1535829"/>
                <a:gd name="connsiteX18" fmla="*/ 3347762 w 3347762"/>
                <a:gd name="connsiteY18" fmla="*/ 1524623 h 1535829"/>
                <a:gd name="connsiteX0" fmla="*/ 0 w 3347762"/>
                <a:gd name="connsiteY0" fmla="*/ 1207228 h 1535829"/>
                <a:gd name="connsiteX1" fmla="*/ 204040 w 3347762"/>
                <a:gd name="connsiteY1" fmla="*/ 1131658 h 1535829"/>
                <a:gd name="connsiteX2" fmla="*/ 219154 w 3347762"/>
                <a:gd name="connsiteY2" fmla="*/ 708464 h 1535829"/>
                <a:gd name="connsiteX3" fmla="*/ 241825 w 3347762"/>
                <a:gd name="connsiteY3" fmla="*/ 171915 h 1535829"/>
                <a:gd name="connsiteX4" fmla="*/ 785931 w 3347762"/>
                <a:gd name="connsiteY4" fmla="*/ 187029 h 1535829"/>
                <a:gd name="connsiteX5" fmla="*/ 808602 w 3347762"/>
                <a:gd name="connsiteY5" fmla="*/ 1207228 h 1535829"/>
                <a:gd name="connsiteX6" fmla="*/ 1254467 w 3347762"/>
                <a:gd name="connsiteY6" fmla="*/ 1313026 h 1535829"/>
                <a:gd name="connsiteX7" fmla="*/ 1360265 w 3347762"/>
                <a:gd name="connsiteY7" fmla="*/ 693350 h 1535829"/>
                <a:gd name="connsiteX8" fmla="*/ 1413164 w 3347762"/>
                <a:gd name="connsiteY8" fmla="*/ 81231 h 1535829"/>
                <a:gd name="connsiteX9" fmla="*/ 1859029 w 3347762"/>
                <a:gd name="connsiteY9" fmla="*/ 96345 h 1535829"/>
                <a:gd name="connsiteX10" fmla="*/ 1896814 w 3347762"/>
                <a:gd name="connsiteY10" fmla="*/ 655565 h 1535829"/>
                <a:gd name="connsiteX11" fmla="*/ 1896814 w 3347762"/>
                <a:gd name="connsiteY11" fmla="*/ 1290354 h 1535829"/>
                <a:gd name="connsiteX12" fmla="*/ 2463590 w 3347762"/>
                <a:gd name="connsiteY12" fmla="*/ 1313026 h 1535829"/>
                <a:gd name="connsiteX13" fmla="*/ 2486262 w 3347762"/>
                <a:gd name="connsiteY13" fmla="*/ 852048 h 1535829"/>
                <a:gd name="connsiteX14" fmla="*/ 2448476 w 3347762"/>
                <a:gd name="connsiteY14" fmla="*/ 134130 h 1535829"/>
                <a:gd name="connsiteX15" fmla="*/ 2894341 w 3347762"/>
                <a:gd name="connsiteY15" fmla="*/ 58560 h 1535829"/>
                <a:gd name="connsiteX16" fmla="*/ 2977468 w 3347762"/>
                <a:gd name="connsiteY16" fmla="*/ 784034 h 1535829"/>
                <a:gd name="connsiteX17" fmla="*/ 2985025 w 3347762"/>
                <a:gd name="connsiteY17" fmla="*/ 1433939 h 1535829"/>
                <a:gd name="connsiteX18" fmla="*/ 3347762 w 3347762"/>
                <a:gd name="connsiteY18" fmla="*/ 1524623 h 1535829"/>
                <a:gd name="connsiteX0" fmla="*/ 0 w 3347762"/>
                <a:gd name="connsiteY0" fmla="*/ 1207228 h 1525856"/>
                <a:gd name="connsiteX1" fmla="*/ 204040 w 3347762"/>
                <a:gd name="connsiteY1" fmla="*/ 1131658 h 1525856"/>
                <a:gd name="connsiteX2" fmla="*/ 219154 w 3347762"/>
                <a:gd name="connsiteY2" fmla="*/ 708464 h 1525856"/>
                <a:gd name="connsiteX3" fmla="*/ 241825 w 3347762"/>
                <a:gd name="connsiteY3" fmla="*/ 171915 h 1525856"/>
                <a:gd name="connsiteX4" fmla="*/ 785931 w 3347762"/>
                <a:gd name="connsiteY4" fmla="*/ 187029 h 1525856"/>
                <a:gd name="connsiteX5" fmla="*/ 808602 w 3347762"/>
                <a:gd name="connsiteY5" fmla="*/ 1207228 h 1525856"/>
                <a:gd name="connsiteX6" fmla="*/ 1254467 w 3347762"/>
                <a:gd name="connsiteY6" fmla="*/ 1313026 h 1525856"/>
                <a:gd name="connsiteX7" fmla="*/ 1360265 w 3347762"/>
                <a:gd name="connsiteY7" fmla="*/ 693350 h 1525856"/>
                <a:gd name="connsiteX8" fmla="*/ 1413164 w 3347762"/>
                <a:gd name="connsiteY8" fmla="*/ 81231 h 1525856"/>
                <a:gd name="connsiteX9" fmla="*/ 1859029 w 3347762"/>
                <a:gd name="connsiteY9" fmla="*/ 96345 h 1525856"/>
                <a:gd name="connsiteX10" fmla="*/ 1896814 w 3347762"/>
                <a:gd name="connsiteY10" fmla="*/ 655565 h 1525856"/>
                <a:gd name="connsiteX11" fmla="*/ 1896814 w 3347762"/>
                <a:gd name="connsiteY11" fmla="*/ 1290354 h 1525856"/>
                <a:gd name="connsiteX12" fmla="*/ 2463590 w 3347762"/>
                <a:gd name="connsiteY12" fmla="*/ 1313026 h 1525856"/>
                <a:gd name="connsiteX13" fmla="*/ 2486262 w 3347762"/>
                <a:gd name="connsiteY13" fmla="*/ 852048 h 1525856"/>
                <a:gd name="connsiteX14" fmla="*/ 2448476 w 3347762"/>
                <a:gd name="connsiteY14" fmla="*/ 134130 h 1525856"/>
                <a:gd name="connsiteX15" fmla="*/ 2894341 w 3347762"/>
                <a:gd name="connsiteY15" fmla="*/ 58560 h 1525856"/>
                <a:gd name="connsiteX16" fmla="*/ 2977468 w 3347762"/>
                <a:gd name="connsiteY16" fmla="*/ 784034 h 1525856"/>
                <a:gd name="connsiteX17" fmla="*/ 2969911 w 3347762"/>
                <a:gd name="connsiteY17" fmla="*/ 1267684 h 1525856"/>
                <a:gd name="connsiteX18" fmla="*/ 3347762 w 3347762"/>
                <a:gd name="connsiteY18" fmla="*/ 1524623 h 1525856"/>
                <a:gd name="connsiteX0" fmla="*/ 0 w 3446004"/>
                <a:gd name="connsiteY0" fmla="*/ 1207228 h 1370215"/>
                <a:gd name="connsiteX1" fmla="*/ 204040 w 3446004"/>
                <a:gd name="connsiteY1" fmla="*/ 1131658 h 1370215"/>
                <a:gd name="connsiteX2" fmla="*/ 219154 w 3446004"/>
                <a:gd name="connsiteY2" fmla="*/ 708464 h 1370215"/>
                <a:gd name="connsiteX3" fmla="*/ 241825 w 3446004"/>
                <a:gd name="connsiteY3" fmla="*/ 171915 h 1370215"/>
                <a:gd name="connsiteX4" fmla="*/ 785931 w 3446004"/>
                <a:gd name="connsiteY4" fmla="*/ 187029 h 1370215"/>
                <a:gd name="connsiteX5" fmla="*/ 808602 w 3446004"/>
                <a:gd name="connsiteY5" fmla="*/ 1207228 h 1370215"/>
                <a:gd name="connsiteX6" fmla="*/ 1254467 w 3446004"/>
                <a:gd name="connsiteY6" fmla="*/ 1313026 h 1370215"/>
                <a:gd name="connsiteX7" fmla="*/ 1360265 w 3446004"/>
                <a:gd name="connsiteY7" fmla="*/ 693350 h 1370215"/>
                <a:gd name="connsiteX8" fmla="*/ 1413164 w 3446004"/>
                <a:gd name="connsiteY8" fmla="*/ 81231 h 1370215"/>
                <a:gd name="connsiteX9" fmla="*/ 1859029 w 3446004"/>
                <a:gd name="connsiteY9" fmla="*/ 96345 h 1370215"/>
                <a:gd name="connsiteX10" fmla="*/ 1896814 w 3446004"/>
                <a:gd name="connsiteY10" fmla="*/ 655565 h 1370215"/>
                <a:gd name="connsiteX11" fmla="*/ 1896814 w 3446004"/>
                <a:gd name="connsiteY11" fmla="*/ 1290354 h 1370215"/>
                <a:gd name="connsiteX12" fmla="*/ 2463590 w 3446004"/>
                <a:gd name="connsiteY12" fmla="*/ 1313026 h 1370215"/>
                <a:gd name="connsiteX13" fmla="*/ 2486262 w 3446004"/>
                <a:gd name="connsiteY13" fmla="*/ 852048 h 1370215"/>
                <a:gd name="connsiteX14" fmla="*/ 2448476 w 3446004"/>
                <a:gd name="connsiteY14" fmla="*/ 134130 h 1370215"/>
                <a:gd name="connsiteX15" fmla="*/ 2894341 w 3446004"/>
                <a:gd name="connsiteY15" fmla="*/ 58560 h 1370215"/>
                <a:gd name="connsiteX16" fmla="*/ 2977468 w 3446004"/>
                <a:gd name="connsiteY16" fmla="*/ 784034 h 1370215"/>
                <a:gd name="connsiteX17" fmla="*/ 2969911 w 3446004"/>
                <a:gd name="connsiteY17" fmla="*/ 1267684 h 1370215"/>
                <a:gd name="connsiteX18" fmla="*/ 3446004 w 3446004"/>
                <a:gd name="connsiteY18" fmla="*/ 1229899 h 1370215"/>
                <a:gd name="connsiteX0" fmla="*/ 0 w 3446004"/>
                <a:gd name="connsiteY0" fmla="*/ 1202801 h 1365788"/>
                <a:gd name="connsiteX1" fmla="*/ 204040 w 3446004"/>
                <a:gd name="connsiteY1" fmla="*/ 1127231 h 1365788"/>
                <a:gd name="connsiteX2" fmla="*/ 219154 w 3446004"/>
                <a:gd name="connsiteY2" fmla="*/ 704037 h 1365788"/>
                <a:gd name="connsiteX3" fmla="*/ 241825 w 3446004"/>
                <a:gd name="connsiteY3" fmla="*/ 167488 h 1365788"/>
                <a:gd name="connsiteX4" fmla="*/ 785931 w 3446004"/>
                <a:gd name="connsiteY4" fmla="*/ 182602 h 1365788"/>
                <a:gd name="connsiteX5" fmla="*/ 808602 w 3446004"/>
                <a:gd name="connsiteY5" fmla="*/ 1202801 h 1365788"/>
                <a:gd name="connsiteX6" fmla="*/ 1254467 w 3446004"/>
                <a:gd name="connsiteY6" fmla="*/ 1308599 h 1365788"/>
                <a:gd name="connsiteX7" fmla="*/ 1360265 w 3446004"/>
                <a:gd name="connsiteY7" fmla="*/ 688923 h 1365788"/>
                <a:gd name="connsiteX8" fmla="*/ 1413164 w 3446004"/>
                <a:gd name="connsiteY8" fmla="*/ 76804 h 1365788"/>
                <a:gd name="connsiteX9" fmla="*/ 1859029 w 3446004"/>
                <a:gd name="connsiteY9" fmla="*/ 91918 h 1365788"/>
                <a:gd name="connsiteX10" fmla="*/ 1896814 w 3446004"/>
                <a:gd name="connsiteY10" fmla="*/ 651138 h 1365788"/>
                <a:gd name="connsiteX11" fmla="*/ 1896814 w 3446004"/>
                <a:gd name="connsiteY11" fmla="*/ 1285927 h 1365788"/>
                <a:gd name="connsiteX12" fmla="*/ 2463590 w 3446004"/>
                <a:gd name="connsiteY12" fmla="*/ 1308599 h 1365788"/>
                <a:gd name="connsiteX13" fmla="*/ 2486262 w 3446004"/>
                <a:gd name="connsiteY13" fmla="*/ 847621 h 1365788"/>
                <a:gd name="connsiteX14" fmla="*/ 2448476 w 3446004"/>
                <a:gd name="connsiteY14" fmla="*/ 129703 h 1365788"/>
                <a:gd name="connsiteX15" fmla="*/ 2894341 w 3446004"/>
                <a:gd name="connsiteY15" fmla="*/ 54133 h 1365788"/>
                <a:gd name="connsiteX16" fmla="*/ 2924569 w 3446004"/>
                <a:gd name="connsiteY16" fmla="*/ 719151 h 1365788"/>
                <a:gd name="connsiteX17" fmla="*/ 2969911 w 3446004"/>
                <a:gd name="connsiteY17" fmla="*/ 1263257 h 1365788"/>
                <a:gd name="connsiteX18" fmla="*/ 3446004 w 3446004"/>
                <a:gd name="connsiteY18" fmla="*/ 1225472 h 1365788"/>
                <a:gd name="connsiteX0" fmla="*/ 0 w 3446004"/>
                <a:gd name="connsiteY0" fmla="*/ 1192201 h 1355188"/>
                <a:gd name="connsiteX1" fmla="*/ 204040 w 3446004"/>
                <a:gd name="connsiteY1" fmla="*/ 1116631 h 1355188"/>
                <a:gd name="connsiteX2" fmla="*/ 219154 w 3446004"/>
                <a:gd name="connsiteY2" fmla="*/ 693437 h 1355188"/>
                <a:gd name="connsiteX3" fmla="*/ 241825 w 3446004"/>
                <a:gd name="connsiteY3" fmla="*/ 156888 h 1355188"/>
                <a:gd name="connsiteX4" fmla="*/ 785931 w 3446004"/>
                <a:gd name="connsiteY4" fmla="*/ 172002 h 1355188"/>
                <a:gd name="connsiteX5" fmla="*/ 808602 w 3446004"/>
                <a:gd name="connsiteY5" fmla="*/ 1192201 h 1355188"/>
                <a:gd name="connsiteX6" fmla="*/ 1254467 w 3446004"/>
                <a:gd name="connsiteY6" fmla="*/ 1297999 h 1355188"/>
                <a:gd name="connsiteX7" fmla="*/ 1360265 w 3446004"/>
                <a:gd name="connsiteY7" fmla="*/ 678323 h 1355188"/>
                <a:gd name="connsiteX8" fmla="*/ 1413164 w 3446004"/>
                <a:gd name="connsiteY8" fmla="*/ 66204 h 1355188"/>
                <a:gd name="connsiteX9" fmla="*/ 1859029 w 3446004"/>
                <a:gd name="connsiteY9" fmla="*/ 81318 h 1355188"/>
                <a:gd name="connsiteX10" fmla="*/ 1896814 w 3446004"/>
                <a:gd name="connsiteY10" fmla="*/ 640538 h 1355188"/>
                <a:gd name="connsiteX11" fmla="*/ 1896814 w 3446004"/>
                <a:gd name="connsiteY11" fmla="*/ 1275327 h 1355188"/>
                <a:gd name="connsiteX12" fmla="*/ 2463590 w 3446004"/>
                <a:gd name="connsiteY12" fmla="*/ 1297999 h 1355188"/>
                <a:gd name="connsiteX13" fmla="*/ 2486262 w 3446004"/>
                <a:gd name="connsiteY13" fmla="*/ 837021 h 1355188"/>
                <a:gd name="connsiteX14" fmla="*/ 2448476 w 3446004"/>
                <a:gd name="connsiteY14" fmla="*/ 119103 h 1355188"/>
                <a:gd name="connsiteX15" fmla="*/ 2894341 w 3446004"/>
                <a:gd name="connsiteY15" fmla="*/ 66204 h 1355188"/>
                <a:gd name="connsiteX16" fmla="*/ 2924569 w 3446004"/>
                <a:gd name="connsiteY16" fmla="*/ 708551 h 1355188"/>
                <a:gd name="connsiteX17" fmla="*/ 2969911 w 3446004"/>
                <a:gd name="connsiteY17" fmla="*/ 1252657 h 1355188"/>
                <a:gd name="connsiteX18" fmla="*/ 3446004 w 3446004"/>
                <a:gd name="connsiteY18" fmla="*/ 1214872 h 1355188"/>
                <a:gd name="connsiteX0" fmla="*/ 0 w 3446004"/>
                <a:gd name="connsiteY0" fmla="*/ 1192201 h 1355188"/>
                <a:gd name="connsiteX1" fmla="*/ 204040 w 3446004"/>
                <a:gd name="connsiteY1" fmla="*/ 1116631 h 1355188"/>
                <a:gd name="connsiteX2" fmla="*/ 219154 w 3446004"/>
                <a:gd name="connsiteY2" fmla="*/ 693437 h 1355188"/>
                <a:gd name="connsiteX3" fmla="*/ 241825 w 3446004"/>
                <a:gd name="connsiteY3" fmla="*/ 156888 h 1355188"/>
                <a:gd name="connsiteX4" fmla="*/ 785931 w 3446004"/>
                <a:gd name="connsiteY4" fmla="*/ 172002 h 1355188"/>
                <a:gd name="connsiteX5" fmla="*/ 808602 w 3446004"/>
                <a:gd name="connsiteY5" fmla="*/ 1192201 h 1355188"/>
                <a:gd name="connsiteX6" fmla="*/ 1254467 w 3446004"/>
                <a:gd name="connsiteY6" fmla="*/ 1297999 h 1355188"/>
                <a:gd name="connsiteX7" fmla="*/ 1360265 w 3446004"/>
                <a:gd name="connsiteY7" fmla="*/ 678323 h 1355188"/>
                <a:gd name="connsiteX8" fmla="*/ 1413164 w 3446004"/>
                <a:gd name="connsiteY8" fmla="*/ 66204 h 1355188"/>
                <a:gd name="connsiteX9" fmla="*/ 1859029 w 3446004"/>
                <a:gd name="connsiteY9" fmla="*/ 81318 h 1355188"/>
                <a:gd name="connsiteX10" fmla="*/ 1896814 w 3446004"/>
                <a:gd name="connsiteY10" fmla="*/ 640538 h 1355188"/>
                <a:gd name="connsiteX11" fmla="*/ 1896814 w 3446004"/>
                <a:gd name="connsiteY11" fmla="*/ 1275327 h 1355188"/>
                <a:gd name="connsiteX12" fmla="*/ 2463590 w 3446004"/>
                <a:gd name="connsiteY12" fmla="*/ 1297999 h 1355188"/>
                <a:gd name="connsiteX13" fmla="*/ 2486262 w 3446004"/>
                <a:gd name="connsiteY13" fmla="*/ 837021 h 1355188"/>
                <a:gd name="connsiteX14" fmla="*/ 2448476 w 3446004"/>
                <a:gd name="connsiteY14" fmla="*/ 119103 h 1355188"/>
                <a:gd name="connsiteX15" fmla="*/ 2901898 w 3446004"/>
                <a:gd name="connsiteY15" fmla="*/ 103989 h 1355188"/>
                <a:gd name="connsiteX16" fmla="*/ 2924569 w 3446004"/>
                <a:gd name="connsiteY16" fmla="*/ 708551 h 1355188"/>
                <a:gd name="connsiteX17" fmla="*/ 2969911 w 3446004"/>
                <a:gd name="connsiteY17" fmla="*/ 1252657 h 1355188"/>
                <a:gd name="connsiteX18" fmla="*/ 3446004 w 3446004"/>
                <a:gd name="connsiteY18" fmla="*/ 1214872 h 1355188"/>
                <a:gd name="connsiteX0" fmla="*/ 0 w 3446004"/>
                <a:gd name="connsiteY0" fmla="*/ 1192201 h 1355188"/>
                <a:gd name="connsiteX1" fmla="*/ 204040 w 3446004"/>
                <a:gd name="connsiteY1" fmla="*/ 1116631 h 1355188"/>
                <a:gd name="connsiteX2" fmla="*/ 219154 w 3446004"/>
                <a:gd name="connsiteY2" fmla="*/ 693437 h 1355188"/>
                <a:gd name="connsiteX3" fmla="*/ 241825 w 3446004"/>
                <a:gd name="connsiteY3" fmla="*/ 156888 h 1355188"/>
                <a:gd name="connsiteX4" fmla="*/ 785931 w 3446004"/>
                <a:gd name="connsiteY4" fmla="*/ 172002 h 1355188"/>
                <a:gd name="connsiteX5" fmla="*/ 808602 w 3446004"/>
                <a:gd name="connsiteY5" fmla="*/ 1192201 h 1355188"/>
                <a:gd name="connsiteX6" fmla="*/ 1254467 w 3446004"/>
                <a:gd name="connsiteY6" fmla="*/ 1297999 h 1355188"/>
                <a:gd name="connsiteX7" fmla="*/ 1360265 w 3446004"/>
                <a:gd name="connsiteY7" fmla="*/ 678323 h 1355188"/>
                <a:gd name="connsiteX8" fmla="*/ 1413164 w 3446004"/>
                <a:gd name="connsiteY8" fmla="*/ 66204 h 1355188"/>
                <a:gd name="connsiteX9" fmla="*/ 1859029 w 3446004"/>
                <a:gd name="connsiteY9" fmla="*/ 81318 h 1355188"/>
                <a:gd name="connsiteX10" fmla="*/ 1896814 w 3446004"/>
                <a:gd name="connsiteY10" fmla="*/ 640538 h 1355188"/>
                <a:gd name="connsiteX11" fmla="*/ 1896814 w 3446004"/>
                <a:gd name="connsiteY11" fmla="*/ 1275327 h 1355188"/>
                <a:gd name="connsiteX12" fmla="*/ 2372906 w 3446004"/>
                <a:gd name="connsiteY12" fmla="*/ 1297999 h 1355188"/>
                <a:gd name="connsiteX13" fmla="*/ 2486262 w 3446004"/>
                <a:gd name="connsiteY13" fmla="*/ 837021 h 1355188"/>
                <a:gd name="connsiteX14" fmla="*/ 2448476 w 3446004"/>
                <a:gd name="connsiteY14" fmla="*/ 119103 h 1355188"/>
                <a:gd name="connsiteX15" fmla="*/ 2901898 w 3446004"/>
                <a:gd name="connsiteY15" fmla="*/ 103989 h 1355188"/>
                <a:gd name="connsiteX16" fmla="*/ 2924569 w 3446004"/>
                <a:gd name="connsiteY16" fmla="*/ 708551 h 1355188"/>
                <a:gd name="connsiteX17" fmla="*/ 2969911 w 3446004"/>
                <a:gd name="connsiteY17" fmla="*/ 1252657 h 1355188"/>
                <a:gd name="connsiteX18" fmla="*/ 3446004 w 3446004"/>
                <a:gd name="connsiteY18" fmla="*/ 1214872 h 1355188"/>
                <a:gd name="connsiteX0" fmla="*/ 0 w 3446004"/>
                <a:gd name="connsiteY0" fmla="*/ 1192201 h 1356158"/>
                <a:gd name="connsiteX1" fmla="*/ 204040 w 3446004"/>
                <a:gd name="connsiteY1" fmla="*/ 1116631 h 1356158"/>
                <a:gd name="connsiteX2" fmla="*/ 219154 w 3446004"/>
                <a:gd name="connsiteY2" fmla="*/ 693437 h 1356158"/>
                <a:gd name="connsiteX3" fmla="*/ 241825 w 3446004"/>
                <a:gd name="connsiteY3" fmla="*/ 156888 h 1356158"/>
                <a:gd name="connsiteX4" fmla="*/ 785931 w 3446004"/>
                <a:gd name="connsiteY4" fmla="*/ 172002 h 1356158"/>
                <a:gd name="connsiteX5" fmla="*/ 808602 w 3446004"/>
                <a:gd name="connsiteY5" fmla="*/ 1192201 h 1356158"/>
                <a:gd name="connsiteX6" fmla="*/ 1254467 w 3446004"/>
                <a:gd name="connsiteY6" fmla="*/ 1297999 h 1356158"/>
                <a:gd name="connsiteX7" fmla="*/ 1360265 w 3446004"/>
                <a:gd name="connsiteY7" fmla="*/ 678323 h 1356158"/>
                <a:gd name="connsiteX8" fmla="*/ 1413164 w 3446004"/>
                <a:gd name="connsiteY8" fmla="*/ 66204 h 1356158"/>
                <a:gd name="connsiteX9" fmla="*/ 1859029 w 3446004"/>
                <a:gd name="connsiteY9" fmla="*/ 81318 h 1356158"/>
                <a:gd name="connsiteX10" fmla="*/ 1896814 w 3446004"/>
                <a:gd name="connsiteY10" fmla="*/ 640538 h 1356158"/>
                <a:gd name="connsiteX11" fmla="*/ 1896814 w 3446004"/>
                <a:gd name="connsiteY11" fmla="*/ 1275327 h 1356158"/>
                <a:gd name="connsiteX12" fmla="*/ 2372906 w 3446004"/>
                <a:gd name="connsiteY12" fmla="*/ 1297999 h 1356158"/>
                <a:gd name="connsiteX13" fmla="*/ 2425805 w 3446004"/>
                <a:gd name="connsiteY13" fmla="*/ 821907 h 1356158"/>
                <a:gd name="connsiteX14" fmla="*/ 2448476 w 3446004"/>
                <a:gd name="connsiteY14" fmla="*/ 119103 h 1356158"/>
                <a:gd name="connsiteX15" fmla="*/ 2901898 w 3446004"/>
                <a:gd name="connsiteY15" fmla="*/ 103989 h 1356158"/>
                <a:gd name="connsiteX16" fmla="*/ 2924569 w 3446004"/>
                <a:gd name="connsiteY16" fmla="*/ 708551 h 1356158"/>
                <a:gd name="connsiteX17" fmla="*/ 2969911 w 3446004"/>
                <a:gd name="connsiteY17" fmla="*/ 1252657 h 1356158"/>
                <a:gd name="connsiteX18" fmla="*/ 3446004 w 3446004"/>
                <a:gd name="connsiteY18" fmla="*/ 1214872 h 1356158"/>
                <a:gd name="connsiteX0" fmla="*/ 0 w 3446004"/>
                <a:gd name="connsiteY0" fmla="*/ 1192201 h 1356158"/>
                <a:gd name="connsiteX1" fmla="*/ 204040 w 3446004"/>
                <a:gd name="connsiteY1" fmla="*/ 1116631 h 1356158"/>
                <a:gd name="connsiteX2" fmla="*/ 219154 w 3446004"/>
                <a:gd name="connsiteY2" fmla="*/ 693437 h 1356158"/>
                <a:gd name="connsiteX3" fmla="*/ 241825 w 3446004"/>
                <a:gd name="connsiteY3" fmla="*/ 156888 h 1356158"/>
                <a:gd name="connsiteX4" fmla="*/ 785931 w 3446004"/>
                <a:gd name="connsiteY4" fmla="*/ 172002 h 1356158"/>
                <a:gd name="connsiteX5" fmla="*/ 808602 w 3446004"/>
                <a:gd name="connsiteY5" fmla="*/ 1192201 h 1356158"/>
                <a:gd name="connsiteX6" fmla="*/ 1254467 w 3446004"/>
                <a:gd name="connsiteY6" fmla="*/ 1297999 h 1356158"/>
                <a:gd name="connsiteX7" fmla="*/ 1360265 w 3446004"/>
                <a:gd name="connsiteY7" fmla="*/ 678323 h 1356158"/>
                <a:gd name="connsiteX8" fmla="*/ 1413164 w 3446004"/>
                <a:gd name="connsiteY8" fmla="*/ 66204 h 1356158"/>
                <a:gd name="connsiteX9" fmla="*/ 1859029 w 3446004"/>
                <a:gd name="connsiteY9" fmla="*/ 81318 h 1356158"/>
                <a:gd name="connsiteX10" fmla="*/ 1896814 w 3446004"/>
                <a:gd name="connsiteY10" fmla="*/ 640538 h 1356158"/>
                <a:gd name="connsiteX11" fmla="*/ 1896814 w 3446004"/>
                <a:gd name="connsiteY11" fmla="*/ 1275327 h 1356158"/>
                <a:gd name="connsiteX12" fmla="*/ 2350235 w 3446004"/>
                <a:gd name="connsiteY12" fmla="*/ 1297999 h 1356158"/>
                <a:gd name="connsiteX13" fmla="*/ 2425805 w 3446004"/>
                <a:gd name="connsiteY13" fmla="*/ 821907 h 1356158"/>
                <a:gd name="connsiteX14" fmla="*/ 2448476 w 3446004"/>
                <a:gd name="connsiteY14" fmla="*/ 119103 h 1356158"/>
                <a:gd name="connsiteX15" fmla="*/ 2901898 w 3446004"/>
                <a:gd name="connsiteY15" fmla="*/ 103989 h 1356158"/>
                <a:gd name="connsiteX16" fmla="*/ 2924569 w 3446004"/>
                <a:gd name="connsiteY16" fmla="*/ 708551 h 1356158"/>
                <a:gd name="connsiteX17" fmla="*/ 2969911 w 3446004"/>
                <a:gd name="connsiteY17" fmla="*/ 1252657 h 1356158"/>
                <a:gd name="connsiteX18" fmla="*/ 3446004 w 3446004"/>
                <a:gd name="connsiteY18" fmla="*/ 1214872 h 1356158"/>
                <a:gd name="connsiteX0" fmla="*/ 0 w 3446004"/>
                <a:gd name="connsiteY0" fmla="*/ 1192201 h 1360347"/>
                <a:gd name="connsiteX1" fmla="*/ 204040 w 3446004"/>
                <a:gd name="connsiteY1" fmla="*/ 1116631 h 1360347"/>
                <a:gd name="connsiteX2" fmla="*/ 219154 w 3446004"/>
                <a:gd name="connsiteY2" fmla="*/ 693437 h 1360347"/>
                <a:gd name="connsiteX3" fmla="*/ 241825 w 3446004"/>
                <a:gd name="connsiteY3" fmla="*/ 156888 h 1360347"/>
                <a:gd name="connsiteX4" fmla="*/ 785931 w 3446004"/>
                <a:gd name="connsiteY4" fmla="*/ 172002 h 1360347"/>
                <a:gd name="connsiteX5" fmla="*/ 808602 w 3446004"/>
                <a:gd name="connsiteY5" fmla="*/ 1192201 h 1360347"/>
                <a:gd name="connsiteX6" fmla="*/ 1254467 w 3446004"/>
                <a:gd name="connsiteY6" fmla="*/ 1297999 h 1360347"/>
                <a:gd name="connsiteX7" fmla="*/ 1360265 w 3446004"/>
                <a:gd name="connsiteY7" fmla="*/ 678323 h 1360347"/>
                <a:gd name="connsiteX8" fmla="*/ 1413164 w 3446004"/>
                <a:gd name="connsiteY8" fmla="*/ 66204 h 1360347"/>
                <a:gd name="connsiteX9" fmla="*/ 1859029 w 3446004"/>
                <a:gd name="connsiteY9" fmla="*/ 81318 h 1360347"/>
                <a:gd name="connsiteX10" fmla="*/ 1896814 w 3446004"/>
                <a:gd name="connsiteY10" fmla="*/ 640538 h 1360347"/>
                <a:gd name="connsiteX11" fmla="*/ 1972384 w 3446004"/>
                <a:gd name="connsiteY11" fmla="*/ 1282884 h 1360347"/>
                <a:gd name="connsiteX12" fmla="*/ 2350235 w 3446004"/>
                <a:gd name="connsiteY12" fmla="*/ 1297999 h 1360347"/>
                <a:gd name="connsiteX13" fmla="*/ 2425805 w 3446004"/>
                <a:gd name="connsiteY13" fmla="*/ 821907 h 1360347"/>
                <a:gd name="connsiteX14" fmla="*/ 2448476 w 3446004"/>
                <a:gd name="connsiteY14" fmla="*/ 119103 h 1360347"/>
                <a:gd name="connsiteX15" fmla="*/ 2901898 w 3446004"/>
                <a:gd name="connsiteY15" fmla="*/ 103989 h 1360347"/>
                <a:gd name="connsiteX16" fmla="*/ 2924569 w 3446004"/>
                <a:gd name="connsiteY16" fmla="*/ 708551 h 1360347"/>
                <a:gd name="connsiteX17" fmla="*/ 2969911 w 3446004"/>
                <a:gd name="connsiteY17" fmla="*/ 1252657 h 1360347"/>
                <a:gd name="connsiteX18" fmla="*/ 3446004 w 3446004"/>
                <a:gd name="connsiteY18" fmla="*/ 1214872 h 1360347"/>
                <a:gd name="connsiteX0" fmla="*/ 0 w 3446004"/>
                <a:gd name="connsiteY0" fmla="*/ 1192201 h 1360347"/>
                <a:gd name="connsiteX1" fmla="*/ 204040 w 3446004"/>
                <a:gd name="connsiteY1" fmla="*/ 1116631 h 1360347"/>
                <a:gd name="connsiteX2" fmla="*/ 219154 w 3446004"/>
                <a:gd name="connsiteY2" fmla="*/ 693437 h 1360347"/>
                <a:gd name="connsiteX3" fmla="*/ 241825 w 3446004"/>
                <a:gd name="connsiteY3" fmla="*/ 156888 h 1360347"/>
                <a:gd name="connsiteX4" fmla="*/ 785931 w 3446004"/>
                <a:gd name="connsiteY4" fmla="*/ 172002 h 1360347"/>
                <a:gd name="connsiteX5" fmla="*/ 808602 w 3446004"/>
                <a:gd name="connsiteY5" fmla="*/ 1192201 h 1360347"/>
                <a:gd name="connsiteX6" fmla="*/ 1246909 w 3446004"/>
                <a:gd name="connsiteY6" fmla="*/ 1275328 h 1360347"/>
                <a:gd name="connsiteX7" fmla="*/ 1360265 w 3446004"/>
                <a:gd name="connsiteY7" fmla="*/ 678323 h 1360347"/>
                <a:gd name="connsiteX8" fmla="*/ 1413164 w 3446004"/>
                <a:gd name="connsiteY8" fmla="*/ 66204 h 1360347"/>
                <a:gd name="connsiteX9" fmla="*/ 1859029 w 3446004"/>
                <a:gd name="connsiteY9" fmla="*/ 81318 h 1360347"/>
                <a:gd name="connsiteX10" fmla="*/ 1896814 w 3446004"/>
                <a:gd name="connsiteY10" fmla="*/ 640538 h 1360347"/>
                <a:gd name="connsiteX11" fmla="*/ 1972384 w 3446004"/>
                <a:gd name="connsiteY11" fmla="*/ 1282884 h 1360347"/>
                <a:gd name="connsiteX12" fmla="*/ 2350235 w 3446004"/>
                <a:gd name="connsiteY12" fmla="*/ 1297999 h 1360347"/>
                <a:gd name="connsiteX13" fmla="*/ 2425805 w 3446004"/>
                <a:gd name="connsiteY13" fmla="*/ 821907 h 1360347"/>
                <a:gd name="connsiteX14" fmla="*/ 2448476 w 3446004"/>
                <a:gd name="connsiteY14" fmla="*/ 119103 h 1360347"/>
                <a:gd name="connsiteX15" fmla="*/ 2901898 w 3446004"/>
                <a:gd name="connsiteY15" fmla="*/ 103989 h 1360347"/>
                <a:gd name="connsiteX16" fmla="*/ 2924569 w 3446004"/>
                <a:gd name="connsiteY16" fmla="*/ 708551 h 1360347"/>
                <a:gd name="connsiteX17" fmla="*/ 2969911 w 3446004"/>
                <a:gd name="connsiteY17" fmla="*/ 1252657 h 1360347"/>
                <a:gd name="connsiteX18" fmla="*/ 3446004 w 3446004"/>
                <a:gd name="connsiteY18" fmla="*/ 1214872 h 1360347"/>
                <a:gd name="connsiteX0" fmla="*/ 0 w 3446004"/>
                <a:gd name="connsiteY0" fmla="*/ 1192201 h 1360347"/>
                <a:gd name="connsiteX1" fmla="*/ 204040 w 3446004"/>
                <a:gd name="connsiteY1" fmla="*/ 1116631 h 1360347"/>
                <a:gd name="connsiteX2" fmla="*/ 219154 w 3446004"/>
                <a:gd name="connsiteY2" fmla="*/ 693437 h 1360347"/>
                <a:gd name="connsiteX3" fmla="*/ 241825 w 3446004"/>
                <a:gd name="connsiteY3" fmla="*/ 156888 h 1360347"/>
                <a:gd name="connsiteX4" fmla="*/ 785931 w 3446004"/>
                <a:gd name="connsiteY4" fmla="*/ 172002 h 1360347"/>
                <a:gd name="connsiteX5" fmla="*/ 808602 w 3446004"/>
                <a:gd name="connsiteY5" fmla="*/ 1192201 h 1360347"/>
                <a:gd name="connsiteX6" fmla="*/ 1246909 w 3446004"/>
                <a:gd name="connsiteY6" fmla="*/ 1275328 h 1360347"/>
                <a:gd name="connsiteX7" fmla="*/ 1360265 w 3446004"/>
                <a:gd name="connsiteY7" fmla="*/ 678323 h 1360347"/>
                <a:gd name="connsiteX8" fmla="*/ 1413164 w 3446004"/>
                <a:gd name="connsiteY8" fmla="*/ 66204 h 1360347"/>
                <a:gd name="connsiteX9" fmla="*/ 1859029 w 3446004"/>
                <a:gd name="connsiteY9" fmla="*/ 81318 h 1360347"/>
                <a:gd name="connsiteX10" fmla="*/ 1896814 w 3446004"/>
                <a:gd name="connsiteY10" fmla="*/ 640538 h 1360347"/>
                <a:gd name="connsiteX11" fmla="*/ 1972384 w 3446004"/>
                <a:gd name="connsiteY11" fmla="*/ 1282884 h 1360347"/>
                <a:gd name="connsiteX12" fmla="*/ 2350235 w 3446004"/>
                <a:gd name="connsiteY12" fmla="*/ 1297999 h 1360347"/>
                <a:gd name="connsiteX13" fmla="*/ 2425805 w 3446004"/>
                <a:gd name="connsiteY13" fmla="*/ 821907 h 1360347"/>
                <a:gd name="connsiteX14" fmla="*/ 2448476 w 3446004"/>
                <a:gd name="connsiteY14" fmla="*/ 119103 h 1360347"/>
                <a:gd name="connsiteX15" fmla="*/ 2901898 w 3446004"/>
                <a:gd name="connsiteY15" fmla="*/ 103989 h 1360347"/>
                <a:gd name="connsiteX16" fmla="*/ 2924569 w 3446004"/>
                <a:gd name="connsiteY16" fmla="*/ 708551 h 1360347"/>
                <a:gd name="connsiteX17" fmla="*/ 2969911 w 3446004"/>
                <a:gd name="connsiteY17" fmla="*/ 1252657 h 1360347"/>
                <a:gd name="connsiteX18" fmla="*/ 3446004 w 3446004"/>
                <a:gd name="connsiteY18" fmla="*/ 1214872 h 1360347"/>
                <a:gd name="connsiteX0" fmla="*/ 0 w 3446004"/>
                <a:gd name="connsiteY0" fmla="*/ 1192201 h 1360347"/>
                <a:gd name="connsiteX1" fmla="*/ 204040 w 3446004"/>
                <a:gd name="connsiteY1" fmla="*/ 1116631 h 1360347"/>
                <a:gd name="connsiteX2" fmla="*/ 219154 w 3446004"/>
                <a:gd name="connsiteY2" fmla="*/ 693437 h 1360347"/>
                <a:gd name="connsiteX3" fmla="*/ 294724 w 3446004"/>
                <a:gd name="connsiteY3" fmla="*/ 149331 h 1360347"/>
                <a:gd name="connsiteX4" fmla="*/ 785931 w 3446004"/>
                <a:gd name="connsiteY4" fmla="*/ 172002 h 1360347"/>
                <a:gd name="connsiteX5" fmla="*/ 808602 w 3446004"/>
                <a:gd name="connsiteY5" fmla="*/ 1192201 h 1360347"/>
                <a:gd name="connsiteX6" fmla="*/ 1246909 w 3446004"/>
                <a:gd name="connsiteY6" fmla="*/ 1275328 h 1360347"/>
                <a:gd name="connsiteX7" fmla="*/ 1360265 w 3446004"/>
                <a:gd name="connsiteY7" fmla="*/ 678323 h 1360347"/>
                <a:gd name="connsiteX8" fmla="*/ 1413164 w 3446004"/>
                <a:gd name="connsiteY8" fmla="*/ 66204 h 1360347"/>
                <a:gd name="connsiteX9" fmla="*/ 1859029 w 3446004"/>
                <a:gd name="connsiteY9" fmla="*/ 81318 h 1360347"/>
                <a:gd name="connsiteX10" fmla="*/ 1896814 w 3446004"/>
                <a:gd name="connsiteY10" fmla="*/ 640538 h 1360347"/>
                <a:gd name="connsiteX11" fmla="*/ 1972384 w 3446004"/>
                <a:gd name="connsiteY11" fmla="*/ 1282884 h 1360347"/>
                <a:gd name="connsiteX12" fmla="*/ 2350235 w 3446004"/>
                <a:gd name="connsiteY12" fmla="*/ 1297999 h 1360347"/>
                <a:gd name="connsiteX13" fmla="*/ 2425805 w 3446004"/>
                <a:gd name="connsiteY13" fmla="*/ 821907 h 1360347"/>
                <a:gd name="connsiteX14" fmla="*/ 2448476 w 3446004"/>
                <a:gd name="connsiteY14" fmla="*/ 119103 h 1360347"/>
                <a:gd name="connsiteX15" fmla="*/ 2901898 w 3446004"/>
                <a:gd name="connsiteY15" fmla="*/ 103989 h 1360347"/>
                <a:gd name="connsiteX16" fmla="*/ 2924569 w 3446004"/>
                <a:gd name="connsiteY16" fmla="*/ 708551 h 1360347"/>
                <a:gd name="connsiteX17" fmla="*/ 2969911 w 3446004"/>
                <a:gd name="connsiteY17" fmla="*/ 1252657 h 1360347"/>
                <a:gd name="connsiteX18" fmla="*/ 3446004 w 3446004"/>
                <a:gd name="connsiteY18" fmla="*/ 1214872 h 1360347"/>
                <a:gd name="connsiteX0" fmla="*/ 0 w 3446004"/>
                <a:gd name="connsiteY0" fmla="*/ 1192201 h 1360347"/>
                <a:gd name="connsiteX1" fmla="*/ 204040 w 3446004"/>
                <a:gd name="connsiteY1" fmla="*/ 1116631 h 1360347"/>
                <a:gd name="connsiteX2" fmla="*/ 234268 w 3446004"/>
                <a:gd name="connsiteY2" fmla="*/ 685880 h 1360347"/>
                <a:gd name="connsiteX3" fmla="*/ 294724 w 3446004"/>
                <a:gd name="connsiteY3" fmla="*/ 149331 h 1360347"/>
                <a:gd name="connsiteX4" fmla="*/ 785931 w 3446004"/>
                <a:gd name="connsiteY4" fmla="*/ 172002 h 1360347"/>
                <a:gd name="connsiteX5" fmla="*/ 808602 w 3446004"/>
                <a:gd name="connsiteY5" fmla="*/ 1192201 h 1360347"/>
                <a:gd name="connsiteX6" fmla="*/ 1246909 w 3446004"/>
                <a:gd name="connsiteY6" fmla="*/ 1275328 h 1360347"/>
                <a:gd name="connsiteX7" fmla="*/ 1360265 w 3446004"/>
                <a:gd name="connsiteY7" fmla="*/ 678323 h 1360347"/>
                <a:gd name="connsiteX8" fmla="*/ 1413164 w 3446004"/>
                <a:gd name="connsiteY8" fmla="*/ 66204 h 1360347"/>
                <a:gd name="connsiteX9" fmla="*/ 1859029 w 3446004"/>
                <a:gd name="connsiteY9" fmla="*/ 81318 h 1360347"/>
                <a:gd name="connsiteX10" fmla="*/ 1896814 w 3446004"/>
                <a:gd name="connsiteY10" fmla="*/ 640538 h 1360347"/>
                <a:gd name="connsiteX11" fmla="*/ 1972384 w 3446004"/>
                <a:gd name="connsiteY11" fmla="*/ 1282884 h 1360347"/>
                <a:gd name="connsiteX12" fmla="*/ 2350235 w 3446004"/>
                <a:gd name="connsiteY12" fmla="*/ 1297999 h 1360347"/>
                <a:gd name="connsiteX13" fmla="*/ 2425805 w 3446004"/>
                <a:gd name="connsiteY13" fmla="*/ 821907 h 1360347"/>
                <a:gd name="connsiteX14" fmla="*/ 2448476 w 3446004"/>
                <a:gd name="connsiteY14" fmla="*/ 119103 h 1360347"/>
                <a:gd name="connsiteX15" fmla="*/ 2901898 w 3446004"/>
                <a:gd name="connsiteY15" fmla="*/ 103989 h 1360347"/>
                <a:gd name="connsiteX16" fmla="*/ 2924569 w 3446004"/>
                <a:gd name="connsiteY16" fmla="*/ 708551 h 1360347"/>
                <a:gd name="connsiteX17" fmla="*/ 2969911 w 3446004"/>
                <a:gd name="connsiteY17" fmla="*/ 1252657 h 1360347"/>
                <a:gd name="connsiteX18" fmla="*/ 3446004 w 3446004"/>
                <a:gd name="connsiteY18" fmla="*/ 1214872 h 1360347"/>
                <a:gd name="connsiteX0" fmla="*/ 0 w 3446004"/>
                <a:gd name="connsiteY0" fmla="*/ 1192201 h 1360347"/>
                <a:gd name="connsiteX1" fmla="*/ 204040 w 3446004"/>
                <a:gd name="connsiteY1" fmla="*/ 1116631 h 1360347"/>
                <a:gd name="connsiteX2" fmla="*/ 234268 w 3446004"/>
                <a:gd name="connsiteY2" fmla="*/ 685880 h 1360347"/>
                <a:gd name="connsiteX3" fmla="*/ 309838 w 3446004"/>
                <a:gd name="connsiteY3" fmla="*/ 149331 h 1360347"/>
                <a:gd name="connsiteX4" fmla="*/ 785931 w 3446004"/>
                <a:gd name="connsiteY4" fmla="*/ 172002 h 1360347"/>
                <a:gd name="connsiteX5" fmla="*/ 808602 w 3446004"/>
                <a:gd name="connsiteY5" fmla="*/ 1192201 h 1360347"/>
                <a:gd name="connsiteX6" fmla="*/ 1246909 w 3446004"/>
                <a:gd name="connsiteY6" fmla="*/ 1275328 h 1360347"/>
                <a:gd name="connsiteX7" fmla="*/ 1360265 w 3446004"/>
                <a:gd name="connsiteY7" fmla="*/ 678323 h 1360347"/>
                <a:gd name="connsiteX8" fmla="*/ 1413164 w 3446004"/>
                <a:gd name="connsiteY8" fmla="*/ 66204 h 1360347"/>
                <a:gd name="connsiteX9" fmla="*/ 1859029 w 3446004"/>
                <a:gd name="connsiteY9" fmla="*/ 81318 h 1360347"/>
                <a:gd name="connsiteX10" fmla="*/ 1896814 w 3446004"/>
                <a:gd name="connsiteY10" fmla="*/ 640538 h 1360347"/>
                <a:gd name="connsiteX11" fmla="*/ 1972384 w 3446004"/>
                <a:gd name="connsiteY11" fmla="*/ 1282884 h 1360347"/>
                <a:gd name="connsiteX12" fmla="*/ 2350235 w 3446004"/>
                <a:gd name="connsiteY12" fmla="*/ 1297999 h 1360347"/>
                <a:gd name="connsiteX13" fmla="*/ 2425805 w 3446004"/>
                <a:gd name="connsiteY13" fmla="*/ 821907 h 1360347"/>
                <a:gd name="connsiteX14" fmla="*/ 2448476 w 3446004"/>
                <a:gd name="connsiteY14" fmla="*/ 119103 h 1360347"/>
                <a:gd name="connsiteX15" fmla="*/ 2901898 w 3446004"/>
                <a:gd name="connsiteY15" fmla="*/ 103989 h 1360347"/>
                <a:gd name="connsiteX16" fmla="*/ 2924569 w 3446004"/>
                <a:gd name="connsiteY16" fmla="*/ 708551 h 1360347"/>
                <a:gd name="connsiteX17" fmla="*/ 2969911 w 3446004"/>
                <a:gd name="connsiteY17" fmla="*/ 1252657 h 1360347"/>
                <a:gd name="connsiteX18" fmla="*/ 3446004 w 3446004"/>
                <a:gd name="connsiteY18" fmla="*/ 1214872 h 1360347"/>
                <a:gd name="connsiteX0" fmla="*/ 0 w 3446004"/>
                <a:gd name="connsiteY0" fmla="*/ 1192201 h 1360347"/>
                <a:gd name="connsiteX1" fmla="*/ 204040 w 3446004"/>
                <a:gd name="connsiteY1" fmla="*/ 1116631 h 1360347"/>
                <a:gd name="connsiteX2" fmla="*/ 234268 w 3446004"/>
                <a:gd name="connsiteY2" fmla="*/ 685880 h 1360347"/>
                <a:gd name="connsiteX3" fmla="*/ 309838 w 3446004"/>
                <a:gd name="connsiteY3" fmla="*/ 103989 h 1360347"/>
                <a:gd name="connsiteX4" fmla="*/ 785931 w 3446004"/>
                <a:gd name="connsiteY4" fmla="*/ 172002 h 1360347"/>
                <a:gd name="connsiteX5" fmla="*/ 808602 w 3446004"/>
                <a:gd name="connsiteY5" fmla="*/ 1192201 h 1360347"/>
                <a:gd name="connsiteX6" fmla="*/ 1246909 w 3446004"/>
                <a:gd name="connsiteY6" fmla="*/ 1275328 h 1360347"/>
                <a:gd name="connsiteX7" fmla="*/ 1360265 w 3446004"/>
                <a:gd name="connsiteY7" fmla="*/ 678323 h 1360347"/>
                <a:gd name="connsiteX8" fmla="*/ 1413164 w 3446004"/>
                <a:gd name="connsiteY8" fmla="*/ 66204 h 1360347"/>
                <a:gd name="connsiteX9" fmla="*/ 1859029 w 3446004"/>
                <a:gd name="connsiteY9" fmla="*/ 81318 h 1360347"/>
                <a:gd name="connsiteX10" fmla="*/ 1896814 w 3446004"/>
                <a:gd name="connsiteY10" fmla="*/ 640538 h 1360347"/>
                <a:gd name="connsiteX11" fmla="*/ 1972384 w 3446004"/>
                <a:gd name="connsiteY11" fmla="*/ 1282884 h 1360347"/>
                <a:gd name="connsiteX12" fmla="*/ 2350235 w 3446004"/>
                <a:gd name="connsiteY12" fmla="*/ 1297999 h 1360347"/>
                <a:gd name="connsiteX13" fmla="*/ 2425805 w 3446004"/>
                <a:gd name="connsiteY13" fmla="*/ 821907 h 1360347"/>
                <a:gd name="connsiteX14" fmla="*/ 2448476 w 3446004"/>
                <a:gd name="connsiteY14" fmla="*/ 119103 h 1360347"/>
                <a:gd name="connsiteX15" fmla="*/ 2901898 w 3446004"/>
                <a:gd name="connsiteY15" fmla="*/ 103989 h 1360347"/>
                <a:gd name="connsiteX16" fmla="*/ 2924569 w 3446004"/>
                <a:gd name="connsiteY16" fmla="*/ 708551 h 1360347"/>
                <a:gd name="connsiteX17" fmla="*/ 2969911 w 3446004"/>
                <a:gd name="connsiteY17" fmla="*/ 1252657 h 1360347"/>
                <a:gd name="connsiteX18" fmla="*/ 3446004 w 3446004"/>
                <a:gd name="connsiteY18" fmla="*/ 1214872 h 1360347"/>
                <a:gd name="connsiteX0" fmla="*/ 0 w 3446004"/>
                <a:gd name="connsiteY0" fmla="*/ 1192201 h 1360347"/>
                <a:gd name="connsiteX1" fmla="*/ 204040 w 3446004"/>
                <a:gd name="connsiteY1" fmla="*/ 1116631 h 1360347"/>
                <a:gd name="connsiteX2" fmla="*/ 234268 w 3446004"/>
                <a:gd name="connsiteY2" fmla="*/ 685880 h 1360347"/>
                <a:gd name="connsiteX3" fmla="*/ 309838 w 3446004"/>
                <a:gd name="connsiteY3" fmla="*/ 103989 h 1360347"/>
                <a:gd name="connsiteX4" fmla="*/ 785931 w 3446004"/>
                <a:gd name="connsiteY4" fmla="*/ 134217 h 1360347"/>
                <a:gd name="connsiteX5" fmla="*/ 808602 w 3446004"/>
                <a:gd name="connsiteY5" fmla="*/ 1192201 h 1360347"/>
                <a:gd name="connsiteX6" fmla="*/ 1246909 w 3446004"/>
                <a:gd name="connsiteY6" fmla="*/ 1275328 h 1360347"/>
                <a:gd name="connsiteX7" fmla="*/ 1360265 w 3446004"/>
                <a:gd name="connsiteY7" fmla="*/ 678323 h 1360347"/>
                <a:gd name="connsiteX8" fmla="*/ 1413164 w 3446004"/>
                <a:gd name="connsiteY8" fmla="*/ 66204 h 1360347"/>
                <a:gd name="connsiteX9" fmla="*/ 1859029 w 3446004"/>
                <a:gd name="connsiteY9" fmla="*/ 81318 h 1360347"/>
                <a:gd name="connsiteX10" fmla="*/ 1896814 w 3446004"/>
                <a:gd name="connsiteY10" fmla="*/ 640538 h 1360347"/>
                <a:gd name="connsiteX11" fmla="*/ 1972384 w 3446004"/>
                <a:gd name="connsiteY11" fmla="*/ 1282884 h 1360347"/>
                <a:gd name="connsiteX12" fmla="*/ 2350235 w 3446004"/>
                <a:gd name="connsiteY12" fmla="*/ 1297999 h 1360347"/>
                <a:gd name="connsiteX13" fmla="*/ 2425805 w 3446004"/>
                <a:gd name="connsiteY13" fmla="*/ 821907 h 1360347"/>
                <a:gd name="connsiteX14" fmla="*/ 2448476 w 3446004"/>
                <a:gd name="connsiteY14" fmla="*/ 119103 h 1360347"/>
                <a:gd name="connsiteX15" fmla="*/ 2901898 w 3446004"/>
                <a:gd name="connsiteY15" fmla="*/ 103989 h 1360347"/>
                <a:gd name="connsiteX16" fmla="*/ 2924569 w 3446004"/>
                <a:gd name="connsiteY16" fmla="*/ 708551 h 1360347"/>
                <a:gd name="connsiteX17" fmla="*/ 2969911 w 3446004"/>
                <a:gd name="connsiteY17" fmla="*/ 1252657 h 1360347"/>
                <a:gd name="connsiteX18" fmla="*/ 3446004 w 3446004"/>
                <a:gd name="connsiteY18" fmla="*/ 1214872 h 1360347"/>
                <a:gd name="connsiteX0" fmla="*/ 0 w 3453561"/>
                <a:gd name="connsiteY0" fmla="*/ 1275328 h 1360347"/>
                <a:gd name="connsiteX1" fmla="*/ 211597 w 3453561"/>
                <a:gd name="connsiteY1" fmla="*/ 1116631 h 1360347"/>
                <a:gd name="connsiteX2" fmla="*/ 241825 w 3453561"/>
                <a:gd name="connsiteY2" fmla="*/ 685880 h 1360347"/>
                <a:gd name="connsiteX3" fmla="*/ 317395 w 3453561"/>
                <a:gd name="connsiteY3" fmla="*/ 103989 h 1360347"/>
                <a:gd name="connsiteX4" fmla="*/ 793488 w 3453561"/>
                <a:gd name="connsiteY4" fmla="*/ 134217 h 1360347"/>
                <a:gd name="connsiteX5" fmla="*/ 816159 w 3453561"/>
                <a:gd name="connsiteY5" fmla="*/ 1192201 h 1360347"/>
                <a:gd name="connsiteX6" fmla="*/ 1254466 w 3453561"/>
                <a:gd name="connsiteY6" fmla="*/ 1275328 h 1360347"/>
                <a:gd name="connsiteX7" fmla="*/ 1367822 w 3453561"/>
                <a:gd name="connsiteY7" fmla="*/ 678323 h 1360347"/>
                <a:gd name="connsiteX8" fmla="*/ 1420721 w 3453561"/>
                <a:gd name="connsiteY8" fmla="*/ 66204 h 1360347"/>
                <a:gd name="connsiteX9" fmla="*/ 1866586 w 3453561"/>
                <a:gd name="connsiteY9" fmla="*/ 81318 h 1360347"/>
                <a:gd name="connsiteX10" fmla="*/ 1904371 w 3453561"/>
                <a:gd name="connsiteY10" fmla="*/ 640538 h 1360347"/>
                <a:gd name="connsiteX11" fmla="*/ 1979941 w 3453561"/>
                <a:gd name="connsiteY11" fmla="*/ 1282884 h 1360347"/>
                <a:gd name="connsiteX12" fmla="*/ 2357792 w 3453561"/>
                <a:gd name="connsiteY12" fmla="*/ 1297999 h 1360347"/>
                <a:gd name="connsiteX13" fmla="*/ 2433362 w 3453561"/>
                <a:gd name="connsiteY13" fmla="*/ 821907 h 1360347"/>
                <a:gd name="connsiteX14" fmla="*/ 2456033 w 3453561"/>
                <a:gd name="connsiteY14" fmla="*/ 119103 h 1360347"/>
                <a:gd name="connsiteX15" fmla="*/ 2909455 w 3453561"/>
                <a:gd name="connsiteY15" fmla="*/ 103989 h 1360347"/>
                <a:gd name="connsiteX16" fmla="*/ 2932126 w 3453561"/>
                <a:gd name="connsiteY16" fmla="*/ 708551 h 1360347"/>
                <a:gd name="connsiteX17" fmla="*/ 2977468 w 3453561"/>
                <a:gd name="connsiteY17" fmla="*/ 1252657 h 1360347"/>
                <a:gd name="connsiteX18" fmla="*/ 3453561 w 3453561"/>
                <a:gd name="connsiteY18" fmla="*/ 1214872 h 1360347"/>
                <a:gd name="connsiteX0" fmla="*/ 0 w 3355319"/>
                <a:gd name="connsiteY0" fmla="*/ 1275328 h 1360347"/>
                <a:gd name="connsiteX1" fmla="*/ 211597 w 3355319"/>
                <a:gd name="connsiteY1" fmla="*/ 1116631 h 1360347"/>
                <a:gd name="connsiteX2" fmla="*/ 241825 w 3355319"/>
                <a:gd name="connsiteY2" fmla="*/ 685880 h 1360347"/>
                <a:gd name="connsiteX3" fmla="*/ 317395 w 3355319"/>
                <a:gd name="connsiteY3" fmla="*/ 103989 h 1360347"/>
                <a:gd name="connsiteX4" fmla="*/ 793488 w 3355319"/>
                <a:gd name="connsiteY4" fmla="*/ 134217 h 1360347"/>
                <a:gd name="connsiteX5" fmla="*/ 816159 w 3355319"/>
                <a:gd name="connsiteY5" fmla="*/ 1192201 h 1360347"/>
                <a:gd name="connsiteX6" fmla="*/ 1254466 w 3355319"/>
                <a:gd name="connsiteY6" fmla="*/ 1275328 h 1360347"/>
                <a:gd name="connsiteX7" fmla="*/ 1367822 w 3355319"/>
                <a:gd name="connsiteY7" fmla="*/ 678323 h 1360347"/>
                <a:gd name="connsiteX8" fmla="*/ 1420721 w 3355319"/>
                <a:gd name="connsiteY8" fmla="*/ 66204 h 1360347"/>
                <a:gd name="connsiteX9" fmla="*/ 1866586 w 3355319"/>
                <a:gd name="connsiteY9" fmla="*/ 81318 h 1360347"/>
                <a:gd name="connsiteX10" fmla="*/ 1904371 w 3355319"/>
                <a:gd name="connsiteY10" fmla="*/ 640538 h 1360347"/>
                <a:gd name="connsiteX11" fmla="*/ 1979941 w 3355319"/>
                <a:gd name="connsiteY11" fmla="*/ 1282884 h 1360347"/>
                <a:gd name="connsiteX12" fmla="*/ 2357792 w 3355319"/>
                <a:gd name="connsiteY12" fmla="*/ 1297999 h 1360347"/>
                <a:gd name="connsiteX13" fmla="*/ 2433362 w 3355319"/>
                <a:gd name="connsiteY13" fmla="*/ 821907 h 1360347"/>
                <a:gd name="connsiteX14" fmla="*/ 2456033 w 3355319"/>
                <a:gd name="connsiteY14" fmla="*/ 119103 h 1360347"/>
                <a:gd name="connsiteX15" fmla="*/ 2909455 w 3355319"/>
                <a:gd name="connsiteY15" fmla="*/ 103989 h 1360347"/>
                <a:gd name="connsiteX16" fmla="*/ 2932126 w 3355319"/>
                <a:gd name="connsiteY16" fmla="*/ 708551 h 1360347"/>
                <a:gd name="connsiteX17" fmla="*/ 2977468 w 3355319"/>
                <a:gd name="connsiteY17" fmla="*/ 1252657 h 1360347"/>
                <a:gd name="connsiteX18" fmla="*/ 3355319 w 3355319"/>
                <a:gd name="connsiteY18" fmla="*/ 1252657 h 1360347"/>
                <a:gd name="connsiteX0" fmla="*/ 0 w 3355319"/>
                <a:gd name="connsiteY0" fmla="*/ 1275328 h 1360347"/>
                <a:gd name="connsiteX1" fmla="*/ 211597 w 3355319"/>
                <a:gd name="connsiteY1" fmla="*/ 1116631 h 1360347"/>
                <a:gd name="connsiteX2" fmla="*/ 241825 w 3355319"/>
                <a:gd name="connsiteY2" fmla="*/ 685880 h 1360347"/>
                <a:gd name="connsiteX3" fmla="*/ 317395 w 3355319"/>
                <a:gd name="connsiteY3" fmla="*/ 103989 h 1360347"/>
                <a:gd name="connsiteX4" fmla="*/ 752192 w 3355319"/>
                <a:gd name="connsiteY4" fmla="*/ 134217 h 1360347"/>
                <a:gd name="connsiteX5" fmla="*/ 816159 w 3355319"/>
                <a:gd name="connsiteY5" fmla="*/ 1192201 h 1360347"/>
                <a:gd name="connsiteX6" fmla="*/ 1254466 w 3355319"/>
                <a:gd name="connsiteY6" fmla="*/ 1275328 h 1360347"/>
                <a:gd name="connsiteX7" fmla="*/ 1367822 w 3355319"/>
                <a:gd name="connsiteY7" fmla="*/ 678323 h 1360347"/>
                <a:gd name="connsiteX8" fmla="*/ 1420721 w 3355319"/>
                <a:gd name="connsiteY8" fmla="*/ 66204 h 1360347"/>
                <a:gd name="connsiteX9" fmla="*/ 1866586 w 3355319"/>
                <a:gd name="connsiteY9" fmla="*/ 81318 h 1360347"/>
                <a:gd name="connsiteX10" fmla="*/ 1904371 w 3355319"/>
                <a:gd name="connsiteY10" fmla="*/ 640538 h 1360347"/>
                <a:gd name="connsiteX11" fmla="*/ 1979941 w 3355319"/>
                <a:gd name="connsiteY11" fmla="*/ 1282884 h 1360347"/>
                <a:gd name="connsiteX12" fmla="*/ 2357792 w 3355319"/>
                <a:gd name="connsiteY12" fmla="*/ 1297999 h 1360347"/>
                <a:gd name="connsiteX13" fmla="*/ 2433362 w 3355319"/>
                <a:gd name="connsiteY13" fmla="*/ 821907 h 1360347"/>
                <a:gd name="connsiteX14" fmla="*/ 2456033 w 3355319"/>
                <a:gd name="connsiteY14" fmla="*/ 119103 h 1360347"/>
                <a:gd name="connsiteX15" fmla="*/ 2909455 w 3355319"/>
                <a:gd name="connsiteY15" fmla="*/ 103989 h 1360347"/>
                <a:gd name="connsiteX16" fmla="*/ 2932126 w 3355319"/>
                <a:gd name="connsiteY16" fmla="*/ 708551 h 1360347"/>
                <a:gd name="connsiteX17" fmla="*/ 2977468 w 3355319"/>
                <a:gd name="connsiteY17" fmla="*/ 1252657 h 1360347"/>
                <a:gd name="connsiteX18" fmla="*/ 3355319 w 3355319"/>
                <a:gd name="connsiteY18" fmla="*/ 1252657 h 1360347"/>
                <a:gd name="connsiteX0" fmla="*/ 0 w 3355319"/>
                <a:gd name="connsiteY0" fmla="*/ 1275328 h 1360347"/>
                <a:gd name="connsiteX1" fmla="*/ 211597 w 3355319"/>
                <a:gd name="connsiteY1" fmla="*/ 1116631 h 1360347"/>
                <a:gd name="connsiteX2" fmla="*/ 241825 w 3355319"/>
                <a:gd name="connsiteY2" fmla="*/ 685880 h 1360347"/>
                <a:gd name="connsiteX3" fmla="*/ 358690 w 3355319"/>
                <a:gd name="connsiteY3" fmla="*/ 98090 h 1360347"/>
                <a:gd name="connsiteX4" fmla="*/ 752192 w 3355319"/>
                <a:gd name="connsiteY4" fmla="*/ 134217 h 1360347"/>
                <a:gd name="connsiteX5" fmla="*/ 816159 w 3355319"/>
                <a:gd name="connsiteY5" fmla="*/ 1192201 h 1360347"/>
                <a:gd name="connsiteX6" fmla="*/ 1254466 w 3355319"/>
                <a:gd name="connsiteY6" fmla="*/ 1275328 h 1360347"/>
                <a:gd name="connsiteX7" fmla="*/ 1367822 w 3355319"/>
                <a:gd name="connsiteY7" fmla="*/ 678323 h 1360347"/>
                <a:gd name="connsiteX8" fmla="*/ 1420721 w 3355319"/>
                <a:gd name="connsiteY8" fmla="*/ 66204 h 1360347"/>
                <a:gd name="connsiteX9" fmla="*/ 1866586 w 3355319"/>
                <a:gd name="connsiteY9" fmla="*/ 81318 h 1360347"/>
                <a:gd name="connsiteX10" fmla="*/ 1904371 w 3355319"/>
                <a:gd name="connsiteY10" fmla="*/ 640538 h 1360347"/>
                <a:gd name="connsiteX11" fmla="*/ 1979941 w 3355319"/>
                <a:gd name="connsiteY11" fmla="*/ 1282884 h 1360347"/>
                <a:gd name="connsiteX12" fmla="*/ 2357792 w 3355319"/>
                <a:gd name="connsiteY12" fmla="*/ 1297999 h 1360347"/>
                <a:gd name="connsiteX13" fmla="*/ 2433362 w 3355319"/>
                <a:gd name="connsiteY13" fmla="*/ 821907 h 1360347"/>
                <a:gd name="connsiteX14" fmla="*/ 2456033 w 3355319"/>
                <a:gd name="connsiteY14" fmla="*/ 119103 h 1360347"/>
                <a:gd name="connsiteX15" fmla="*/ 2909455 w 3355319"/>
                <a:gd name="connsiteY15" fmla="*/ 103989 h 1360347"/>
                <a:gd name="connsiteX16" fmla="*/ 2932126 w 3355319"/>
                <a:gd name="connsiteY16" fmla="*/ 708551 h 1360347"/>
                <a:gd name="connsiteX17" fmla="*/ 2977468 w 3355319"/>
                <a:gd name="connsiteY17" fmla="*/ 1252657 h 1360347"/>
                <a:gd name="connsiteX18" fmla="*/ 3355319 w 3355319"/>
                <a:gd name="connsiteY18" fmla="*/ 1252657 h 1360347"/>
                <a:gd name="connsiteX0" fmla="*/ 0 w 3355319"/>
                <a:gd name="connsiteY0" fmla="*/ 1275328 h 1360347"/>
                <a:gd name="connsiteX1" fmla="*/ 211597 w 3355319"/>
                <a:gd name="connsiteY1" fmla="*/ 1116631 h 1360347"/>
                <a:gd name="connsiteX2" fmla="*/ 265423 w 3355319"/>
                <a:gd name="connsiteY2" fmla="*/ 685880 h 1360347"/>
                <a:gd name="connsiteX3" fmla="*/ 358690 w 3355319"/>
                <a:gd name="connsiteY3" fmla="*/ 98090 h 1360347"/>
                <a:gd name="connsiteX4" fmla="*/ 752192 w 3355319"/>
                <a:gd name="connsiteY4" fmla="*/ 134217 h 1360347"/>
                <a:gd name="connsiteX5" fmla="*/ 816159 w 3355319"/>
                <a:gd name="connsiteY5" fmla="*/ 1192201 h 1360347"/>
                <a:gd name="connsiteX6" fmla="*/ 1254466 w 3355319"/>
                <a:gd name="connsiteY6" fmla="*/ 1275328 h 1360347"/>
                <a:gd name="connsiteX7" fmla="*/ 1367822 w 3355319"/>
                <a:gd name="connsiteY7" fmla="*/ 678323 h 1360347"/>
                <a:gd name="connsiteX8" fmla="*/ 1420721 w 3355319"/>
                <a:gd name="connsiteY8" fmla="*/ 66204 h 1360347"/>
                <a:gd name="connsiteX9" fmla="*/ 1866586 w 3355319"/>
                <a:gd name="connsiteY9" fmla="*/ 81318 h 1360347"/>
                <a:gd name="connsiteX10" fmla="*/ 1904371 w 3355319"/>
                <a:gd name="connsiteY10" fmla="*/ 640538 h 1360347"/>
                <a:gd name="connsiteX11" fmla="*/ 1979941 w 3355319"/>
                <a:gd name="connsiteY11" fmla="*/ 1282884 h 1360347"/>
                <a:gd name="connsiteX12" fmla="*/ 2357792 w 3355319"/>
                <a:gd name="connsiteY12" fmla="*/ 1297999 h 1360347"/>
                <a:gd name="connsiteX13" fmla="*/ 2433362 w 3355319"/>
                <a:gd name="connsiteY13" fmla="*/ 821907 h 1360347"/>
                <a:gd name="connsiteX14" fmla="*/ 2456033 w 3355319"/>
                <a:gd name="connsiteY14" fmla="*/ 119103 h 1360347"/>
                <a:gd name="connsiteX15" fmla="*/ 2909455 w 3355319"/>
                <a:gd name="connsiteY15" fmla="*/ 103989 h 1360347"/>
                <a:gd name="connsiteX16" fmla="*/ 2932126 w 3355319"/>
                <a:gd name="connsiteY16" fmla="*/ 708551 h 1360347"/>
                <a:gd name="connsiteX17" fmla="*/ 2977468 w 3355319"/>
                <a:gd name="connsiteY17" fmla="*/ 1252657 h 1360347"/>
                <a:gd name="connsiteX18" fmla="*/ 3355319 w 3355319"/>
                <a:gd name="connsiteY18" fmla="*/ 1252657 h 1360347"/>
                <a:gd name="connsiteX0" fmla="*/ 0 w 3355319"/>
                <a:gd name="connsiteY0" fmla="*/ 1275328 h 1360347"/>
                <a:gd name="connsiteX1" fmla="*/ 211597 w 3355319"/>
                <a:gd name="connsiteY1" fmla="*/ 1116631 h 1360347"/>
                <a:gd name="connsiteX2" fmla="*/ 265423 w 3355319"/>
                <a:gd name="connsiteY2" fmla="*/ 685880 h 1360347"/>
                <a:gd name="connsiteX3" fmla="*/ 358690 w 3355319"/>
                <a:gd name="connsiteY3" fmla="*/ 98090 h 1360347"/>
                <a:gd name="connsiteX4" fmla="*/ 752192 w 3355319"/>
                <a:gd name="connsiteY4" fmla="*/ 134217 h 1360347"/>
                <a:gd name="connsiteX5" fmla="*/ 863353 w 3355319"/>
                <a:gd name="connsiteY5" fmla="*/ 1192201 h 1360347"/>
                <a:gd name="connsiteX6" fmla="*/ 1254466 w 3355319"/>
                <a:gd name="connsiteY6" fmla="*/ 1275328 h 1360347"/>
                <a:gd name="connsiteX7" fmla="*/ 1367822 w 3355319"/>
                <a:gd name="connsiteY7" fmla="*/ 678323 h 1360347"/>
                <a:gd name="connsiteX8" fmla="*/ 1420721 w 3355319"/>
                <a:gd name="connsiteY8" fmla="*/ 66204 h 1360347"/>
                <a:gd name="connsiteX9" fmla="*/ 1866586 w 3355319"/>
                <a:gd name="connsiteY9" fmla="*/ 81318 h 1360347"/>
                <a:gd name="connsiteX10" fmla="*/ 1904371 w 3355319"/>
                <a:gd name="connsiteY10" fmla="*/ 640538 h 1360347"/>
                <a:gd name="connsiteX11" fmla="*/ 1979941 w 3355319"/>
                <a:gd name="connsiteY11" fmla="*/ 1282884 h 1360347"/>
                <a:gd name="connsiteX12" fmla="*/ 2357792 w 3355319"/>
                <a:gd name="connsiteY12" fmla="*/ 1297999 h 1360347"/>
                <a:gd name="connsiteX13" fmla="*/ 2433362 w 3355319"/>
                <a:gd name="connsiteY13" fmla="*/ 821907 h 1360347"/>
                <a:gd name="connsiteX14" fmla="*/ 2456033 w 3355319"/>
                <a:gd name="connsiteY14" fmla="*/ 119103 h 1360347"/>
                <a:gd name="connsiteX15" fmla="*/ 2909455 w 3355319"/>
                <a:gd name="connsiteY15" fmla="*/ 103989 h 1360347"/>
                <a:gd name="connsiteX16" fmla="*/ 2932126 w 3355319"/>
                <a:gd name="connsiteY16" fmla="*/ 708551 h 1360347"/>
                <a:gd name="connsiteX17" fmla="*/ 2977468 w 3355319"/>
                <a:gd name="connsiteY17" fmla="*/ 1252657 h 1360347"/>
                <a:gd name="connsiteX18" fmla="*/ 3355319 w 3355319"/>
                <a:gd name="connsiteY18" fmla="*/ 1252657 h 1360347"/>
                <a:gd name="connsiteX0" fmla="*/ 0 w 3355319"/>
                <a:gd name="connsiteY0" fmla="*/ 1275328 h 1360347"/>
                <a:gd name="connsiteX1" fmla="*/ 211597 w 3355319"/>
                <a:gd name="connsiteY1" fmla="*/ 1116631 h 1360347"/>
                <a:gd name="connsiteX2" fmla="*/ 265423 w 3355319"/>
                <a:gd name="connsiteY2" fmla="*/ 685880 h 1360347"/>
                <a:gd name="connsiteX3" fmla="*/ 358690 w 3355319"/>
                <a:gd name="connsiteY3" fmla="*/ 98090 h 1360347"/>
                <a:gd name="connsiteX4" fmla="*/ 752192 w 3355319"/>
                <a:gd name="connsiteY4" fmla="*/ 134217 h 1360347"/>
                <a:gd name="connsiteX5" fmla="*/ 863353 w 3355319"/>
                <a:gd name="connsiteY5" fmla="*/ 1192201 h 1360347"/>
                <a:gd name="connsiteX6" fmla="*/ 1219070 w 3355319"/>
                <a:gd name="connsiteY6" fmla="*/ 1275328 h 1360347"/>
                <a:gd name="connsiteX7" fmla="*/ 1367822 w 3355319"/>
                <a:gd name="connsiteY7" fmla="*/ 678323 h 1360347"/>
                <a:gd name="connsiteX8" fmla="*/ 1420721 w 3355319"/>
                <a:gd name="connsiteY8" fmla="*/ 66204 h 1360347"/>
                <a:gd name="connsiteX9" fmla="*/ 1866586 w 3355319"/>
                <a:gd name="connsiteY9" fmla="*/ 81318 h 1360347"/>
                <a:gd name="connsiteX10" fmla="*/ 1904371 w 3355319"/>
                <a:gd name="connsiteY10" fmla="*/ 640538 h 1360347"/>
                <a:gd name="connsiteX11" fmla="*/ 1979941 w 3355319"/>
                <a:gd name="connsiteY11" fmla="*/ 1282884 h 1360347"/>
                <a:gd name="connsiteX12" fmla="*/ 2357792 w 3355319"/>
                <a:gd name="connsiteY12" fmla="*/ 1297999 h 1360347"/>
                <a:gd name="connsiteX13" fmla="*/ 2433362 w 3355319"/>
                <a:gd name="connsiteY13" fmla="*/ 821907 h 1360347"/>
                <a:gd name="connsiteX14" fmla="*/ 2456033 w 3355319"/>
                <a:gd name="connsiteY14" fmla="*/ 119103 h 1360347"/>
                <a:gd name="connsiteX15" fmla="*/ 2909455 w 3355319"/>
                <a:gd name="connsiteY15" fmla="*/ 103989 h 1360347"/>
                <a:gd name="connsiteX16" fmla="*/ 2932126 w 3355319"/>
                <a:gd name="connsiteY16" fmla="*/ 708551 h 1360347"/>
                <a:gd name="connsiteX17" fmla="*/ 2977468 w 3355319"/>
                <a:gd name="connsiteY17" fmla="*/ 1252657 h 1360347"/>
                <a:gd name="connsiteX18" fmla="*/ 3355319 w 3355319"/>
                <a:gd name="connsiteY18" fmla="*/ 1252657 h 1360347"/>
                <a:gd name="connsiteX0" fmla="*/ 0 w 3355319"/>
                <a:gd name="connsiteY0" fmla="*/ 1275328 h 1360347"/>
                <a:gd name="connsiteX1" fmla="*/ 211597 w 3355319"/>
                <a:gd name="connsiteY1" fmla="*/ 1116631 h 1360347"/>
                <a:gd name="connsiteX2" fmla="*/ 265423 w 3355319"/>
                <a:gd name="connsiteY2" fmla="*/ 685880 h 1360347"/>
                <a:gd name="connsiteX3" fmla="*/ 358690 w 3355319"/>
                <a:gd name="connsiteY3" fmla="*/ 98090 h 1360347"/>
                <a:gd name="connsiteX4" fmla="*/ 752192 w 3355319"/>
                <a:gd name="connsiteY4" fmla="*/ 134217 h 1360347"/>
                <a:gd name="connsiteX5" fmla="*/ 863353 w 3355319"/>
                <a:gd name="connsiteY5" fmla="*/ 1192201 h 1360347"/>
                <a:gd name="connsiteX6" fmla="*/ 1219070 w 3355319"/>
                <a:gd name="connsiteY6" fmla="*/ 1275328 h 1360347"/>
                <a:gd name="connsiteX7" fmla="*/ 1367822 w 3355319"/>
                <a:gd name="connsiteY7" fmla="*/ 678323 h 1360347"/>
                <a:gd name="connsiteX8" fmla="*/ 1444318 w 3355319"/>
                <a:gd name="connsiteY8" fmla="*/ 66204 h 1360347"/>
                <a:gd name="connsiteX9" fmla="*/ 1866586 w 3355319"/>
                <a:gd name="connsiteY9" fmla="*/ 81318 h 1360347"/>
                <a:gd name="connsiteX10" fmla="*/ 1904371 w 3355319"/>
                <a:gd name="connsiteY10" fmla="*/ 640538 h 1360347"/>
                <a:gd name="connsiteX11" fmla="*/ 1979941 w 3355319"/>
                <a:gd name="connsiteY11" fmla="*/ 1282884 h 1360347"/>
                <a:gd name="connsiteX12" fmla="*/ 2357792 w 3355319"/>
                <a:gd name="connsiteY12" fmla="*/ 1297999 h 1360347"/>
                <a:gd name="connsiteX13" fmla="*/ 2433362 w 3355319"/>
                <a:gd name="connsiteY13" fmla="*/ 821907 h 1360347"/>
                <a:gd name="connsiteX14" fmla="*/ 2456033 w 3355319"/>
                <a:gd name="connsiteY14" fmla="*/ 119103 h 1360347"/>
                <a:gd name="connsiteX15" fmla="*/ 2909455 w 3355319"/>
                <a:gd name="connsiteY15" fmla="*/ 103989 h 1360347"/>
                <a:gd name="connsiteX16" fmla="*/ 2932126 w 3355319"/>
                <a:gd name="connsiteY16" fmla="*/ 708551 h 1360347"/>
                <a:gd name="connsiteX17" fmla="*/ 2977468 w 3355319"/>
                <a:gd name="connsiteY17" fmla="*/ 1252657 h 1360347"/>
                <a:gd name="connsiteX18" fmla="*/ 3355319 w 3355319"/>
                <a:gd name="connsiteY18" fmla="*/ 1252657 h 1360347"/>
                <a:gd name="connsiteX0" fmla="*/ 0 w 3355319"/>
                <a:gd name="connsiteY0" fmla="*/ 1272418 h 1357437"/>
                <a:gd name="connsiteX1" fmla="*/ 211597 w 3355319"/>
                <a:gd name="connsiteY1" fmla="*/ 1113721 h 1357437"/>
                <a:gd name="connsiteX2" fmla="*/ 265423 w 3355319"/>
                <a:gd name="connsiteY2" fmla="*/ 682970 h 1357437"/>
                <a:gd name="connsiteX3" fmla="*/ 358690 w 3355319"/>
                <a:gd name="connsiteY3" fmla="*/ 95180 h 1357437"/>
                <a:gd name="connsiteX4" fmla="*/ 752192 w 3355319"/>
                <a:gd name="connsiteY4" fmla="*/ 131307 h 1357437"/>
                <a:gd name="connsiteX5" fmla="*/ 863353 w 3355319"/>
                <a:gd name="connsiteY5" fmla="*/ 1189291 h 1357437"/>
                <a:gd name="connsiteX6" fmla="*/ 1219070 w 3355319"/>
                <a:gd name="connsiteY6" fmla="*/ 1272418 h 1357437"/>
                <a:gd name="connsiteX7" fmla="*/ 1367822 w 3355319"/>
                <a:gd name="connsiteY7" fmla="*/ 675413 h 1357437"/>
                <a:gd name="connsiteX8" fmla="*/ 1444318 w 3355319"/>
                <a:gd name="connsiteY8" fmla="*/ 63294 h 1357437"/>
                <a:gd name="connsiteX9" fmla="*/ 1807593 w 3355319"/>
                <a:gd name="connsiteY9" fmla="*/ 84307 h 1357437"/>
                <a:gd name="connsiteX10" fmla="*/ 1904371 w 3355319"/>
                <a:gd name="connsiteY10" fmla="*/ 637628 h 1357437"/>
                <a:gd name="connsiteX11" fmla="*/ 1979941 w 3355319"/>
                <a:gd name="connsiteY11" fmla="*/ 1279974 h 1357437"/>
                <a:gd name="connsiteX12" fmla="*/ 2357792 w 3355319"/>
                <a:gd name="connsiteY12" fmla="*/ 1295089 h 1357437"/>
                <a:gd name="connsiteX13" fmla="*/ 2433362 w 3355319"/>
                <a:gd name="connsiteY13" fmla="*/ 818997 h 1357437"/>
                <a:gd name="connsiteX14" fmla="*/ 2456033 w 3355319"/>
                <a:gd name="connsiteY14" fmla="*/ 116193 h 1357437"/>
                <a:gd name="connsiteX15" fmla="*/ 2909455 w 3355319"/>
                <a:gd name="connsiteY15" fmla="*/ 101079 h 1357437"/>
                <a:gd name="connsiteX16" fmla="*/ 2932126 w 3355319"/>
                <a:gd name="connsiteY16" fmla="*/ 705641 h 1357437"/>
                <a:gd name="connsiteX17" fmla="*/ 2977468 w 3355319"/>
                <a:gd name="connsiteY17" fmla="*/ 1249747 h 1357437"/>
                <a:gd name="connsiteX18" fmla="*/ 3355319 w 3355319"/>
                <a:gd name="connsiteY18" fmla="*/ 1249747 h 1357437"/>
                <a:gd name="connsiteX0" fmla="*/ 0 w 3355319"/>
                <a:gd name="connsiteY0" fmla="*/ 1272418 h 1354150"/>
                <a:gd name="connsiteX1" fmla="*/ 211597 w 3355319"/>
                <a:gd name="connsiteY1" fmla="*/ 1113721 h 1354150"/>
                <a:gd name="connsiteX2" fmla="*/ 265423 w 3355319"/>
                <a:gd name="connsiteY2" fmla="*/ 682970 h 1354150"/>
                <a:gd name="connsiteX3" fmla="*/ 358690 w 3355319"/>
                <a:gd name="connsiteY3" fmla="*/ 95180 h 1354150"/>
                <a:gd name="connsiteX4" fmla="*/ 752192 w 3355319"/>
                <a:gd name="connsiteY4" fmla="*/ 131307 h 1354150"/>
                <a:gd name="connsiteX5" fmla="*/ 863353 w 3355319"/>
                <a:gd name="connsiteY5" fmla="*/ 1189291 h 1354150"/>
                <a:gd name="connsiteX6" fmla="*/ 1219070 w 3355319"/>
                <a:gd name="connsiteY6" fmla="*/ 1272418 h 1354150"/>
                <a:gd name="connsiteX7" fmla="*/ 1367822 w 3355319"/>
                <a:gd name="connsiteY7" fmla="*/ 675413 h 1354150"/>
                <a:gd name="connsiteX8" fmla="*/ 1444318 w 3355319"/>
                <a:gd name="connsiteY8" fmla="*/ 63294 h 1354150"/>
                <a:gd name="connsiteX9" fmla="*/ 1807593 w 3355319"/>
                <a:gd name="connsiteY9" fmla="*/ 84307 h 1354150"/>
                <a:gd name="connsiteX10" fmla="*/ 1904371 w 3355319"/>
                <a:gd name="connsiteY10" fmla="*/ 637628 h 1354150"/>
                <a:gd name="connsiteX11" fmla="*/ 2009438 w 3355319"/>
                <a:gd name="connsiteY11" fmla="*/ 1274075 h 1354150"/>
                <a:gd name="connsiteX12" fmla="*/ 2357792 w 3355319"/>
                <a:gd name="connsiteY12" fmla="*/ 1295089 h 1354150"/>
                <a:gd name="connsiteX13" fmla="*/ 2433362 w 3355319"/>
                <a:gd name="connsiteY13" fmla="*/ 818997 h 1354150"/>
                <a:gd name="connsiteX14" fmla="*/ 2456033 w 3355319"/>
                <a:gd name="connsiteY14" fmla="*/ 116193 h 1354150"/>
                <a:gd name="connsiteX15" fmla="*/ 2909455 w 3355319"/>
                <a:gd name="connsiteY15" fmla="*/ 101079 h 1354150"/>
                <a:gd name="connsiteX16" fmla="*/ 2932126 w 3355319"/>
                <a:gd name="connsiteY16" fmla="*/ 705641 h 1354150"/>
                <a:gd name="connsiteX17" fmla="*/ 2977468 w 3355319"/>
                <a:gd name="connsiteY17" fmla="*/ 1249747 h 1354150"/>
                <a:gd name="connsiteX18" fmla="*/ 3355319 w 3355319"/>
                <a:gd name="connsiteY18" fmla="*/ 1249747 h 1354150"/>
                <a:gd name="connsiteX0" fmla="*/ 0 w 3355319"/>
                <a:gd name="connsiteY0" fmla="*/ 1272418 h 1357618"/>
                <a:gd name="connsiteX1" fmla="*/ 211597 w 3355319"/>
                <a:gd name="connsiteY1" fmla="*/ 1113721 h 1357618"/>
                <a:gd name="connsiteX2" fmla="*/ 265423 w 3355319"/>
                <a:gd name="connsiteY2" fmla="*/ 682970 h 1357618"/>
                <a:gd name="connsiteX3" fmla="*/ 358690 w 3355319"/>
                <a:gd name="connsiteY3" fmla="*/ 95180 h 1357618"/>
                <a:gd name="connsiteX4" fmla="*/ 752192 w 3355319"/>
                <a:gd name="connsiteY4" fmla="*/ 131307 h 1357618"/>
                <a:gd name="connsiteX5" fmla="*/ 863353 w 3355319"/>
                <a:gd name="connsiteY5" fmla="*/ 1189291 h 1357618"/>
                <a:gd name="connsiteX6" fmla="*/ 1219070 w 3355319"/>
                <a:gd name="connsiteY6" fmla="*/ 1272418 h 1357618"/>
                <a:gd name="connsiteX7" fmla="*/ 1367822 w 3355319"/>
                <a:gd name="connsiteY7" fmla="*/ 675413 h 1357618"/>
                <a:gd name="connsiteX8" fmla="*/ 1444318 w 3355319"/>
                <a:gd name="connsiteY8" fmla="*/ 63294 h 1357618"/>
                <a:gd name="connsiteX9" fmla="*/ 1807593 w 3355319"/>
                <a:gd name="connsiteY9" fmla="*/ 84307 h 1357618"/>
                <a:gd name="connsiteX10" fmla="*/ 1904371 w 3355319"/>
                <a:gd name="connsiteY10" fmla="*/ 637628 h 1357618"/>
                <a:gd name="connsiteX11" fmla="*/ 2009438 w 3355319"/>
                <a:gd name="connsiteY11" fmla="*/ 1274075 h 1357618"/>
                <a:gd name="connsiteX12" fmla="*/ 2316496 w 3355319"/>
                <a:gd name="connsiteY12" fmla="*/ 1300989 h 1357618"/>
                <a:gd name="connsiteX13" fmla="*/ 2433362 w 3355319"/>
                <a:gd name="connsiteY13" fmla="*/ 818997 h 1357618"/>
                <a:gd name="connsiteX14" fmla="*/ 2456033 w 3355319"/>
                <a:gd name="connsiteY14" fmla="*/ 116193 h 1357618"/>
                <a:gd name="connsiteX15" fmla="*/ 2909455 w 3355319"/>
                <a:gd name="connsiteY15" fmla="*/ 101079 h 1357618"/>
                <a:gd name="connsiteX16" fmla="*/ 2932126 w 3355319"/>
                <a:gd name="connsiteY16" fmla="*/ 705641 h 1357618"/>
                <a:gd name="connsiteX17" fmla="*/ 2977468 w 3355319"/>
                <a:gd name="connsiteY17" fmla="*/ 1249747 h 1357618"/>
                <a:gd name="connsiteX18" fmla="*/ 3355319 w 3355319"/>
                <a:gd name="connsiteY18" fmla="*/ 1249747 h 1357618"/>
                <a:gd name="connsiteX0" fmla="*/ 0 w 3355319"/>
                <a:gd name="connsiteY0" fmla="*/ 1272418 h 1357618"/>
                <a:gd name="connsiteX1" fmla="*/ 211597 w 3355319"/>
                <a:gd name="connsiteY1" fmla="*/ 1113721 h 1357618"/>
                <a:gd name="connsiteX2" fmla="*/ 265423 w 3355319"/>
                <a:gd name="connsiteY2" fmla="*/ 682970 h 1357618"/>
                <a:gd name="connsiteX3" fmla="*/ 358690 w 3355319"/>
                <a:gd name="connsiteY3" fmla="*/ 95180 h 1357618"/>
                <a:gd name="connsiteX4" fmla="*/ 752192 w 3355319"/>
                <a:gd name="connsiteY4" fmla="*/ 131307 h 1357618"/>
                <a:gd name="connsiteX5" fmla="*/ 863353 w 3355319"/>
                <a:gd name="connsiteY5" fmla="*/ 1189291 h 1357618"/>
                <a:gd name="connsiteX6" fmla="*/ 1219070 w 3355319"/>
                <a:gd name="connsiteY6" fmla="*/ 1272418 h 1357618"/>
                <a:gd name="connsiteX7" fmla="*/ 1367822 w 3355319"/>
                <a:gd name="connsiteY7" fmla="*/ 675413 h 1357618"/>
                <a:gd name="connsiteX8" fmla="*/ 1444318 w 3355319"/>
                <a:gd name="connsiteY8" fmla="*/ 63294 h 1357618"/>
                <a:gd name="connsiteX9" fmla="*/ 1807593 w 3355319"/>
                <a:gd name="connsiteY9" fmla="*/ 84307 h 1357618"/>
                <a:gd name="connsiteX10" fmla="*/ 1904371 w 3355319"/>
                <a:gd name="connsiteY10" fmla="*/ 637628 h 1357618"/>
                <a:gd name="connsiteX11" fmla="*/ 2009438 w 3355319"/>
                <a:gd name="connsiteY11" fmla="*/ 1274075 h 1357618"/>
                <a:gd name="connsiteX12" fmla="*/ 2316496 w 3355319"/>
                <a:gd name="connsiteY12" fmla="*/ 1300989 h 1357618"/>
                <a:gd name="connsiteX13" fmla="*/ 2433362 w 3355319"/>
                <a:gd name="connsiteY13" fmla="*/ 818997 h 1357618"/>
                <a:gd name="connsiteX14" fmla="*/ 2509127 w 3355319"/>
                <a:gd name="connsiteY14" fmla="*/ 116193 h 1357618"/>
                <a:gd name="connsiteX15" fmla="*/ 2909455 w 3355319"/>
                <a:gd name="connsiteY15" fmla="*/ 101079 h 1357618"/>
                <a:gd name="connsiteX16" fmla="*/ 2932126 w 3355319"/>
                <a:gd name="connsiteY16" fmla="*/ 705641 h 1357618"/>
                <a:gd name="connsiteX17" fmla="*/ 2977468 w 3355319"/>
                <a:gd name="connsiteY17" fmla="*/ 1249747 h 1357618"/>
                <a:gd name="connsiteX18" fmla="*/ 3355319 w 3355319"/>
                <a:gd name="connsiteY18" fmla="*/ 1249747 h 1357618"/>
                <a:gd name="connsiteX0" fmla="*/ 0 w 3355319"/>
                <a:gd name="connsiteY0" fmla="*/ 1272418 h 1357618"/>
                <a:gd name="connsiteX1" fmla="*/ 211597 w 3355319"/>
                <a:gd name="connsiteY1" fmla="*/ 1113721 h 1357618"/>
                <a:gd name="connsiteX2" fmla="*/ 265423 w 3355319"/>
                <a:gd name="connsiteY2" fmla="*/ 682970 h 1357618"/>
                <a:gd name="connsiteX3" fmla="*/ 358690 w 3355319"/>
                <a:gd name="connsiteY3" fmla="*/ 95180 h 1357618"/>
                <a:gd name="connsiteX4" fmla="*/ 752192 w 3355319"/>
                <a:gd name="connsiteY4" fmla="*/ 131307 h 1357618"/>
                <a:gd name="connsiteX5" fmla="*/ 863353 w 3355319"/>
                <a:gd name="connsiteY5" fmla="*/ 1189291 h 1357618"/>
                <a:gd name="connsiteX6" fmla="*/ 1219070 w 3355319"/>
                <a:gd name="connsiteY6" fmla="*/ 1272418 h 1357618"/>
                <a:gd name="connsiteX7" fmla="*/ 1367822 w 3355319"/>
                <a:gd name="connsiteY7" fmla="*/ 675413 h 1357618"/>
                <a:gd name="connsiteX8" fmla="*/ 1444318 w 3355319"/>
                <a:gd name="connsiteY8" fmla="*/ 63294 h 1357618"/>
                <a:gd name="connsiteX9" fmla="*/ 1807593 w 3355319"/>
                <a:gd name="connsiteY9" fmla="*/ 84307 h 1357618"/>
                <a:gd name="connsiteX10" fmla="*/ 1904371 w 3355319"/>
                <a:gd name="connsiteY10" fmla="*/ 637628 h 1357618"/>
                <a:gd name="connsiteX11" fmla="*/ 2009438 w 3355319"/>
                <a:gd name="connsiteY11" fmla="*/ 1274075 h 1357618"/>
                <a:gd name="connsiteX12" fmla="*/ 2316496 w 3355319"/>
                <a:gd name="connsiteY12" fmla="*/ 1300989 h 1357618"/>
                <a:gd name="connsiteX13" fmla="*/ 2433362 w 3355319"/>
                <a:gd name="connsiteY13" fmla="*/ 818997 h 1357618"/>
                <a:gd name="connsiteX14" fmla="*/ 2509127 w 3355319"/>
                <a:gd name="connsiteY14" fmla="*/ 116193 h 1357618"/>
                <a:gd name="connsiteX15" fmla="*/ 2844562 w 3355319"/>
                <a:gd name="connsiteY15" fmla="*/ 106978 h 1357618"/>
                <a:gd name="connsiteX16" fmla="*/ 2932126 w 3355319"/>
                <a:gd name="connsiteY16" fmla="*/ 705641 h 1357618"/>
                <a:gd name="connsiteX17" fmla="*/ 2977468 w 3355319"/>
                <a:gd name="connsiteY17" fmla="*/ 1249747 h 1357618"/>
                <a:gd name="connsiteX18" fmla="*/ 3355319 w 3355319"/>
                <a:gd name="connsiteY18" fmla="*/ 1249747 h 1357618"/>
                <a:gd name="connsiteX0" fmla="*/ 0 w 3355319"/>
                <a:gd name="connsiteY0" fmla="*/ 1272418 h 1357618"/>
                <a:gd name="connsiteX1" fmla="*/ 211597 w 3355319"/>
                <a:gd name="connsiteY1" fmla="*/ 1113721 h 1357618"/>
                <a:gd name="connsiteX2" fmla="*/ 265423 w 3355319"/>
                <a:gd name="connsiteY2" fmla="*/ 682970 h 1357618"/>
                <a:gd name="connsiteX3" fmla="*/ 358690 w 3355319"/>
                <a:gd name="connsiteY3" fmla="*/ 95180 h 1357618"/>
                <a:gd name="connsiteX4" fmla="*/ 752192 w 3355319"/>
                <a:gd name="connsiteY4" fmla="*/ 131307 h 1357618"/>
                <a:gd name="connsiteX5" fmla="*/ 863353 w 3355319"/>
                <a:gd name="connsiteY5" fmla="*/ 1189291 h 1357618"/>
                <a:gd name="connsiteX6" fmla="*/ 1219070 w 3355319"/>
                <a:gd name="connsiteY6" fmla="*/ 1272418 h 1357618"/>
                <a:gd name="connsiteX7" fmla="*/ 1367822 w 3355319"/>
                <a:gd name="connsiteY7" fmla="*/ 675413 h 1357618"/>
                <a:gd name="connsiteX8" fmla="*/ 1444318 w 3355319"/>
                <a:gd name="connsiteY8" fmla="*/ 63294 h 1357618"/>
                <a:gd name="connsiteX9" fmla="*/ 1807593 w 3355319"/>
                <a:gd name="connsiteY9" fmla="*/ 84307 h 1357618"/>
                <a:gd name="connsiteX10" fmla="*/ 1904371 w 3355319"/>
                <a:gd name="connsiteY10" fmla="*/ 637628 h 1357618"/>
                <a:gd name="connsiteX11" fmla="*/ 2009438 w 3355319"/>
                <a:gd name="connsiteY11" fmla="*/ 1274075 h 1357618"/>
                <a:gd name="connsiteX12" fmla="*/ 2316496 w 3355319"/>
                <a:gd name="connsiteY12" fmla="*/ 1300989 h 1357618"/>
                <a:gd name="connsiteX13" fmla="*/ 2433362 w 3355319"/>
                <a:gd name="connsiteY13" fmla="*/ 818997 h 1357618"/>
                <a:gd name="connsiteX14" fmla="*/ 2509127 w 3355319"/>
                <a:gd name="connsiteY14" fmla="*/ 116193 h 1357618"/>
                <a:gd name="connsiteX15" fmla="*/ 2844562 w 3355319"/>
                <a:gd name="connsiteY15" fmla="*/ 106978 h 1357618"/>
                <a:gd name="connsiteX16" fmla="*/ 2932126 w 3355319"/>
                <a:gd name="connsiteY16" fmla="*/ 705641 h 1357618"/>
                <a:gd name="connsiteX17" fmla="*/ 3012864 w 3355319"/>
                <a:gd name="connsiteY17" fmla="*/ 1249747 h 1357618"/>
                <a:gd name="connsiteX18" fmla="*/ 3355319 w 3355319"/>
                <a:gd name="connsiteY18" fmla="*/ 1249747 h 1357618"/>
                <a:gd name="connsiteX0" fmla="*/ 0 w 3349420"/>
                <a:gd name="connsiteY0" fmla="*/ 1272418 h 1357618"/>
                <a:gd name="connsiteX1" fmla="*/ 211597 w 3349420"/>
                <a:gd name="connsiteY1" fmla="*/ 1113721 h 1357618"/>
                <a:gd name="connsiteX2" fmla="*/ 265423 w 3349420"/>
                <a:gd name="connsiteY2" fmla="*/ 682970 h 1357618"/>
                <a:gd name="connsiteX3" fmla="*/ 358690 w 3349420"/>
                <a:gd name="connsiteY3" fmla="*/ 95180 h 1357618"/>
                <a:gd name="connsiteX4" fmla="*/ 752192 w 3349420"/>
                <a:gd name="connsiteY4" fmla="*/ 131307 h 1357618"/>
                <a:gd name="connsiteX5" fmla="*/ 863353 w 3349420"/>
                <a:gd name="connsiteY5" fmla="*/ 1189291 h 1357618"/>
                <a:gd name="connsiteX6" fmla="*/ 1219070 w 3349420"/>
                <a:gd name="connsiteY6" fmla="*/ 1272418 h 1357618"/>
                <a:gd name="connsiteX7" fmla="*/ 1367822 w 3349420"/>
                <a:gd name="connsiteY7" fmla="*/ 675413 h 1357618"/>
                <a:gd name="connsiteX8" fmla="*/ 1444318 w 3349420"/>
                <a:gd name="connsiteY8" fmla="*/ 63294 h 1357618"/>
                <a:gd name="connsiteX9" fmla="*/ 1807593 w 3349420"/>
                <a:gd name="connsiteY9" fmla="*/ 84307 h 1357618"/>
                <a:gd name="connsiteX10" fmla="*/ 1904371 w 3349420"/>
                <a:gd name="connsiteY10" fmla="*/ 637628 h 1357618"/>
                <a:gd name="connsiteX11" fmla="*/ 2009438 w 3349420"/>
                <a:gd name="connsiteY11" fmla="*/ 1274075 h 1357618"/>
                <a:gd name="connsiteX12" fmla="*/ 2316496 w 3349420"/>
                <a:gd name="connsiteY12" fmla="*/ 1300989 h 1357618"/>
                <a:gd name="connsiteX13" fmla="*/ 2433362 w 3349420"/>
                <a:gd name="connsiteY13" fmla="*/ 818997 h 1357618"/>
                <a:gd name="connsiteX14" fmla="*/ 2509127 w 3349420"/>
                <a:gd name="connsiteY14" fmla="*/ 116193 h 1357618"/>
                <a:gd name="connsiteX15" fmla="*/ 2844562 w 3349420"/>
                <a:gd name="connsiteY15" fmla="*/ 106978 h 1357618"/>
                <a:gd name="connsiteX16" fmla="*/ 2932126 w 3349420"/>
                <a:gd name="connsiteY16" fmla="*/ 705641 h 1357618"/>
                <a:gd name="connsiteX17" fmla="*/ 3012864 w 3349420"/>
                <a:gd name="connsiteY17" fmla="*/ 1249747 h 1357618"/>
                <a:gd name="connsiteX18" fmla="*/ 3349420 w 3349420"/>
                <a:gd name="connsiteY18" fmla="*/ 1208451 h 1357618"/>
                <a:gd name="connsiteX0" fmla="*/ 0 w 3349420"/>
                <a:gd name="connsiteY0" fmla="*/ 1272418 h 1357618"/>
                <a:gd name="connsiteX1" fmla="*/ 211597 w 3349420"/>
                <a:gd name="connsiteY1" fmla="*/ 1113721 h 1357618"/>
                <a:gd name="connsiteX2" fmla="*/ 265423 w 3349420"/>
                <a:gd name="connsiteY2" fmla="*/ 682970 h 1357618"/>
                <a:gd name="connsiteX3" fmla="*/ 358690 w 3349420"/>
                <a:gd name="connsiteY3" fmla="*/ 95180 h 1357618"/>
                <a:gd name="connsiteX4" fmla="*/ 752192 w 3349420"/>
                <a:gd name="connsiteY4" fmla="*/ 131307 h 1357618"/>
                <a:gd name="connsiteX5" fmla="*/ 863353 w 3349420"/>
                <a:gd name="connsiteY5" fmla="*/ 1189291 h 1357618"/>
                <a:gd name="connsiteX6" fmla="*/ 1219070 w 3349420"/>
                <a:gd name="connsiteY6" fmla="*/ 1272418 h 1357618"/>
                <a:gd name="connsiteX7" fmla="*/ 1367822 w 3349420"/>
                <a:gd name="connsiteY7" fmla="*/ 675413 h 1357618"/>
                <a:gd name="connsiteX8" fmla="*/ 1444318 w 3349420"/>
                <a:gd name="connsiteY8" fmla="*/ 63294 h 1357618"/>
                <a:gd name="connsiteX9" fmla="*/ 1807593 w 3349420"/>
                <a:gd name="connsiteY9" fmla="*/ 84307 h 1357618"/>
                <a:gd name="connsiteX10" fmla="*/ 1904371 w 3349420"/>
                <a:gd name="connsiteY10" fmla="*/ 637628 h 1357618"/>
                <a:gd name="connsiteX11" fmla="*/ 2009438 w 3349420"/>
                <a:gd name="connsiteY11" fmla="*/ 1274075 h 1357618"/>
                <a:gd name="connsiteX12" fmla="*/ 2316496 w 3349420"/>
                <a:gd name="connsiteY12" fmla="*/ 1300989 h 1357618"/>
                <a:gd name="connsiteX13" fmla="*/ 2433362 w 3349420"/>
                <a:gd name="connsiteY13" fmla="*/ 818997 h 1357618"/>
                <a:gd name="connsiteX14" fmla="*/ 2509127 w 3349420"/>
                <a:gd name="connsiteY14" fmla="*/ 116193 h 1357618"/>
                <a:gd name="connsiteX15" fmla="*/ 2844562 w 3349420"/>
                <a:gd name="connsiteY15" fmla="*/ 106978 h 1357618"/>
                <a:gd name="connsiteX16" fmla="*/ 2932126 w 3349420"/>
                <a:gd name="connsiteY16" fmla="*/ 705641 h 1357618"/>
                <a:gd name="connsiteX17" fmla="*/ 3012864 w 3349420"/>
                <a:gd name="connsiteY17" fmla="*/ 1249747 h 1357618"/>
                <a:gd name="connsiteX18" fmla="*/ 3349420 w 3349420"/>
                <a:gd name="connsiteY18" fmla="*/ 1208451 h 1357618"/>
                <a:gd name="connsiteX0" fmla="*/ 0 w 3349420"/>
                <a:gd name="connsiteY0" fmla="*/ 1272418 h 1357618"/>
                <a:gd name="connsiteX1" fmla="*/ 211597 w 3349420"/>
                <a:gd name="connsiteY1" fmla="*/ 1113721 h 1357618"/>
                <a:gd name="connsiteX2" fmla="*/ 265423 w 3349420"/>
                <a:gd name="connsiteY2" fmla="*/ 682970 h 1357618"/>
                <a:gd name="connsiteX3" fmla="*/ 358690 w 3349420"/>
                <a:gd name="connsiteY3" fmla="*/ 95180 h 1357618"/>
                <a:gd name="connsiteX4" fmla="*/ 752192 w 3349420"/>
                <a:gd name="connsiteY4" fmla="*/ 131307 h 1357618"/>
                <a:gd name="connsiteX5" fmla="*/ 863353 w 3349420"/>
                <a:gd name="connsiteY5" fmla="*/ 1189291 h 1357618"/>
                <a:gd name="connsiteX6" fmla="*/ 1219070 w 3349420"/>
                <a:gd name="connsiteY6" fmla="*/ 1272418 h 1357618"/>
                <a:gd name="connsiteX7" fmla="*/ 1367822 w 3349420"/>
                <a:gd name="connsiteY7" fmla="*/ 675413 h 1357618"/>
                <a:gd name="connsiteX8" fmla="*/ 1444318 w 3349420"/>
                <a:gd name="connsiteY8" fmla="*/ 63294 h 1357618"/>
                <a:gd name="connsiteX9" fmla="*/ 1807593 w 3349420"/>
                <a:gd name="connsiteY9" fmla="*/ 84307 h 1357618"/>
                <a:gd name="connsiteX10" fmla="*/ 1904371 w 3349420"/>
                <a:gd name="connsiteY10" fmla="*/ 637628 h 1357618"/>
                <a:gd name="connsiteX11" fmla="*/ 2009438 w 3349420"/>
                <a:gd name="connsiteY11" fmla="*/ 1274075 h 1357618"/>
                <a:gd name="connsiteX12" fmla="*/ 2316496 w 3349420"/>
                <a:gd name="connsiteY12" fmla="*/ 1300989 h 1357618"/>
                <a:gd name="connsiteX13" fmla="*/ 2433362 w 3349420"/>
                <a:gd name="connsiteY13" fmla="*/ 818997 h 1357618"/>
                <a:gd name="connsiteX14" fmla="*/ 2509127 w 3349420"/>
                <a:gd name="connsiteY14" fmla="*/ 116193 h 1357618"/>
                <a:gd name="connsiteX15" fmla="*/ 2844562 w 3349420"/>
                <a:gd name="connsiteY15" fmla="*/ 106978 h 1357618"/>
                <a:gd name="connsiteX16" fmla="*/ 2932126 w 3349420"/>
                <a:gd name="connsiteY16" fmla="*/ 705641 h 1357618"/>
                <a:gd name="connsiteX17" fmla="*/ 3012864 w 3349420"/>
                <a:gd name="connsiteY17" fmla="*/ 1249747 h 1357618"/>
                <a:gd name="connsiteX18" fmla="*/ 3349420 w 3349420"/>
                <a:gd name="connsiteY18" fmla="*/ 1208451 h 1357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349420" h="1357618">
                  <a:moveTo>
                    <a:pt x="0" y="1272418"/>
                  </a:moveTo>
                  <a:cubicBezTo>
                    <a:pt x="233008" y="1304535"/>
                    <a:pt x="167360" y="1211962"/>
                    <a:pt x="211597" y="1113721"/>
                  </a:cubicBezTo>
                  <a:cubicBezTo>
                    <a:pt x="255834" y="1015480"/>
                    <a:pt x="240908" y="852727"/>
                    <a:pt x="265423" y="682970"/>
                  </a:cubicBezTo>
                  <a:cubicBezTo>
                    <a:pt x="289938" y="513213"/>
                    <a:pt x="277562" y="187124"/>
                    <a:pt x="358690" y="95180"/>
                  </a:cubicBezTo>
                  <a:cubicBezTo>
                    <a:pt x="439818" y="3236"/>
                    <a:pt x="668082" y="-51045"/>
                    <a:pt x="752192" y="131307"/>
                  </a:cubicBezTo>
                  <a:cubicBezTo>
                    <a:pt x="836303" y="313659"/>
                    <a:pt x="785540" y="999106"/>
                    <a:pt x="863353" y="1189291"/>
                  </a:cubicBezTo>
                  <a:cubicBezTo>
                    <a:pt x="941166" y="1379476"/>
                    <a:pt x="1134992" y="1358064"/>
                    <a:pt x="1219070" y="1272418"/>
                  </a:cubicBezTo>
                  <a:cubicBezTo>
                    <a:pt x="1303148" y="1186772"/>
                    <a:pt x="1330281" y="876934"/>
                    <a:pt x="1367822" y="675413"/>
                  </a:cubicBezTo>
                  <a:cubicBezTo>
                    <a:pt x="1405363" y="473892"/>
                    <a:pt x="1371023" y="161812"/>
                    <a:pt x="1444318" y="63294"/>
                  </a:cubicBezTo>
                  <a:cubicBezTo>
                    <a:pt x="1517613" y="-35224"/>
                    <a:pt x="1730918" y="-11415"/>
                    <a:pt x="1807593" y="84307"/>
                  </a:cubicBezTo>
                  <a:cubicBezTo>
                    <a:pt x="1884269" y="180029"/>
                    <a:pt x="1870730" y="439333"/>
                    <a:pt x="1904371" y="637628"/>
                  </a:cubicBezTo>
                  <a:cubicBezTo>
                    <a:pt x="1938012" y="835923"/>
                    <a:pt x="1940751" y="1163515"/>
                    <a:pt x="2009438" y="1274075"/>
                  </a:cubicBezTo>
                  <a:cubicBezTo>
                    <a:pt x="2078125" y="1384635"/>
                    <a:pt x="2245842" y="1376835"/>
                    <a:pt x="2316496" y="1300989"/>
                  </a:cubicBezTo>
                  <a:cubicBezTo>
                    <a:pt x="2387150" y="1225143"/>
                    <a:pt x="2401257" y="1016463"/>
                    <a:pt x="2433362" y="818997"/>
                  </a:cubicBezTo>
                  <a:cubicBezTo>
                    <a:pt x="2465467" y="621531"/>
                    <a:pt x="2440594" y="234863"/>
                    <a:pt x="2509127" y="116193"/>
                  </a:cubicBezTo>
                  <a:cubicBezTo>
                    <a:pt x="2577660" y="-2477"/>
                    <a:pt x="2774062" y="8737"/>
                    <a:pt x="2844562" y="106978"/>
                  </a:cubicBezTo>
                  <a:cubicBezTo>
                    <a:pt x="2915062" y="205219"/>
                    <a:pt x="2904076" y="515180"/>
                    <a:pt x="2932126" y="705641"/>
                  </a:cubicBezTo>
                  <a:cubicBezTo>
                    <a:pt x="2960176" y="896102"/>
                    <a:pt x="2942332" y="1159063"/>
                    <a:pt x="3012864" y="1249747"/>
                  </a:cubicBezTo>
                  <a:cubicBezTo>
                    <a:pt x="3083396" y="1340431"/>
                    <a:pt x="3299198" y="1295617"/>
                    <a:pt x="3349420" y="1208451"/>
                  </a:cubicBezTo>
                </a:path>
              </a:pathLst>
            </a:custGeom>
            <a:ln w="19050">
              <a:solidFill>
                <a:srgbClr val="7030A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cxnSp>
          <p:nvCxnSpPr>
            <p:cNvPr id="27" name="Gerader Verbinder 26">
              <a:extLst>
                <a:ext uri="{FF2B5EF4-FFF2-40B4-BE49-F238E27FC236}">
                  <a16:creationId xmlns:a16="http://schemas.microsoft.com/office/drawing/2014/main" id="{77C610BB-138F-477C-83EC-F1795DBF801F}"/>
                </a:ext>
              </a:extLst>
            </p:cNvPr>
            <p:cNvCxnSpPr>
              <a:cxnSpLocks/>
            </p:cNvCxnSpPr>
            <p:nvPr/>
          </p:nvCxnSpPr>
          <p:spPr>
            <a:xfrm>
              <a:off x="4837827" y="4133693"/>
              <a:ext cx="3671383" cy="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9" name="Gerader Verbinder 28">
              <a:extLst>
                <a:ext uri="{FF2B5EF4-FFF2-40B4-BE49-F238E27FC236}">
                  <a16:creationId xmlns:a16="http://schemas.microsoft.com/office/drawing/2014/main" id="{1EC848F0-3950-4AF1-A530-36B1DDEFC654}"/>
                </a:ext>
              </a:extLst>
            </p:cNvPr>
            <p:cNvCxnSpPr>
              <a:cxnSpLocks/>
            </p:cNvCxnSpPr>
            <p:nvPr/>
          </p:nvCxnSpPr>
          <p:spPr>
            <a:xfrm>
              <a:off x="4837827" y="3672714"/>
              <a:ext cx="3671383" cy="0"/>
            </a:xfrm>
            <a:prstGeom prst="line">
              <a:avLst/>
            </a:prstGeom>
            <a:ln w="1905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grpSp>
      <p:sp>
        <p:nvSpPr>
          <p:cNvPr id="30" name="Textfeld 29">
            <a:extLst>
              <a:ext uri="{FF2B5EF4-FFF2-40B4-BE49-F238E27FC236}">
                <a16:creationId xmlns:a16="http://schemas.microsoft.com/office/drawing/2014/main" id="{CAA8B777-95B8-43E1-8F26-A59FC4508871}"/>
              </a:ext>
            </a:extLst>
          </p:cNvPr>
          <p:cNvSpPr txBox="1"/>
          <p:nvPr/>
        </p:nvSpPr>
        <p:spPr>
          <a:xfrm>
            <a:off x="4873459" y="1766122"/>
            <a:ext cx="4019321" cy="1384995"/>
          </a:xfrm>
          <a:prstGeom prst="rect">
            <a:avLst/>
          </a:prstGeom>
          <a:noFill/>
        </p:spPr>
        <p:style>
          <a:lnRef idx="1">
            <a:schemeClr val="dk1"/>
          </a:lnRef>
          <a:fillRef idx="2">
            <a:schemeClr val="dk1"/>
          </a:fillRef>
          <a:effectRef idx="1">
            <a:schemeClr val="dk1"/>
          </a:effectRef>
          <a:fontRef idx="minor">
            <a:schemeClr val="dk1"/>
          </a:fontRef>
        </p:style>
        <p:txBody>
          <a:bodyPr wrap="square" rtlCol="0">
            <a:spAutoFit/>
          </a:bodyPr>
          <a:lstStyle/>
          <a:p>
            <a:r>
              <a:rPr lang="en-US" sz="1400" dirty="0">
                <a:latin typeface="Komika Text" panose="02000000000000000000" pitchFamily="2" charset="0"/>
              </a:rPr>
              <a:t>Speed pulse detection uses a Schmitt trigger method: there are two thresholds. A speed pulse is marked when the signal passes the lower threshold from below, but before the next pulse is accepted, the signal has to pass the upper threshold from above:</a:t>
            </a:r>
          </a:p>
        </p:txBody>
      </p:sp>
      <p:sp>
        <p:nvSpPr>
          <p:cNvPr id="34" name="Textfeld 33">
            <a:extLst>
              <a:ext uri="{FF2B5EF4-FFF2-40B4-BE49-F238E27FC236}">
                <a16:creationId xmlns:a16="http://schemas.microsoft.com/office/drawing/2014/main" id="{FA7C1440-128C-4191-A7AE-81ACD70054F6}"/>
              </a:ext>
            </a:extLst>
          </p:cNvPr>
          <p:cNvSpPr txBox="1"/>
          <p:nvPr/>
        </p:nvSpPr>
        <p:spPr>
          <a:xfrm>
            <a:off x="4680224" y="4922564"/>
            <a:ext cx="1247731" cy="52322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1400" dirty="0">
                <a:latin typeface="Komika Text" panose="02000000000000000000" pitchFamily="2" charset="0"/>
              </a:rPr>
              <a:t>First pulse detected here</a:t>
            </a:r>
          </a:p>
        </p:txBody>
      </p:sp>
      <p:sp>
        <p:nvSpPr>
          <p:cNvPr id="37" name="Textfeld 36">
            <a:extLst>
              <a:ext uri="{FF2B5EF4-FFF2-40B4-BE49-F238E27FC236}">
                <a16:creationId xmlns:a16="http://schemas.microsoft.com/office/drawing/2014/main" id="{5524623A-9010-40E1-9BDD-EF00A0483D39}"/>
              </a:ext>
            </a:extLst>
          </p:cNvPr>
          <p:cNvSpPr txBox="1"/>
          <p:nvPr/>
        </p:nvSpPr>
        <p:spPr>
          <a:xfrm>
            <a:off x="6004637" y="5022383"/>
            <a:ext cx="1452180" cy="52322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1400" dirty="0">
                <a:latin typeface="Komika Text" panose="02000000000000000000" pitchFamily="2" charset="0"/>
              </a:rPr>
              <a:t>Ready for next pulse after here</a:t>
            </a:r>
          </a:p>
        </p:txBody>
      </p:sp>
      <p:cxnSp>
        <p:nvCxnSpPr>
          <p:cNvPr id="39" name="Gerade Verbindung mit Pfeil 38">
            <a:extLst>
              <a:ext uri="{FF2B5EF4-FFF2-40B4-BE49-F238E27FC236}">
                <a16:creationId xmlns:a16="http://schemas.microsoft.com/office/drawing/2014/main" id="{96B84E02-6264-4728-99CF-F4D39AE97EEB}"/>
              </a:ext>
            </a:extLst>
          </p:cNvPr>
          <p:cNvCxnSpPr>
            <a:stCxn id="34" idx="0"/>
          </p:cNvCxnSpPr>
          <p:nvPr/>
        </p:nvCxnSpPr>
        <p:spPr>
          <a:xfrm flipV="1">
            <a:off x="5304090" y="4428854"/>
            <a:ext cx="144525" cy="493710"/>
          </a:xfrm>
          <a:prstGeom prst="straightConnector1">
            <a:avLst/>
          </a:prstGeom>
          <a:ln w="1905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Gerade Verbindung mit Pfeil 40">
            <a:extLst>
              <a:ext uri="{FF2B5EF4-FFF2-40B4-BE49-F238E27FC236}">
                <a16:creationId xmlns:a16="http://schemas.microsoft.com/office/drawing/2014/main" id="{3DE4A766-E229-4E4C-B52E-D894487E99B7}"/>
              </a:ext>
            </a:extLst>
          </p:cNvPr>
          <p:cNvCxnSpPr>
            <a:cxnSpLocks/>
            <a:stCxn id="37" idx="0"/>
          </p:cNvCxnSpPr>
          <p:nvPr/>
        </p:nvCxnSpPr>
        <p:spPr>
          <a:xfrm flipH="1" flipV="1">
            <a:off x="6052738" y="3979673"/>
            <a:ext cx="677989" cy="1042710"/>
          </a:xfrm>
          <a:prstGeom prst="straightConnector1">
            <a:avLst/>
          </a:prstGeom>
          <a:ln w="19050">
            <a:solidFill>
              <a:schemeClr val="accent4">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2" name="Textfeld 41">
            <a:extLst>
              <a:ext uri="{FF2B5EF4-FFF2-40B4-BE49-F238E27FC236}">
                <a16:creationId xmlns:a16="http://schemas.microsoft.com/office/drawing/2014/main" id="{3FA64A88-E06D-4F21-91FC-30F3710563B7}"/>
              </a:ext>
            </a:extLst>
          </p:cNvPr>
          <p:cNvSpPr txBox="1"/>
          <p:nvPr/>
        </p:nvSpPr>
        <p:spPr>
          <a:xfrm>
            <a:off x="7686798" y="4952795"/>
            <a:ext cx="1247731" cy="52322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1400" dirty="0">
                <a:latin typeface="Komika Text" panose="02000000000000000000" pitchFamily="2" charset="0"/>
              </a:rPr>
              <a:t>Second pulse detected here</a:t>
            </a:r>
          </a:p>
        </p:txBody>
      </p:sp>
      <p:cxnSp>
        <p:nvCxnSpPr>
          <p:cNvPr id="43" name="Gerade Verbindung mit Pfeil 42">
            <a:extLst>
              <a:ext uri="{FF2B5EF4-FFF2-40B4-BE49-F238E27FC236}">
                <a16:creationId xmlns:a16="http://schemas.microsoft.com/office/drawing/2014/main" id="{BAA5D249-6269-44AC-8F54-F84056887CCE}"/>
              </a:ext>
            </a:extLst>
          </p:cNvPr>
          <p:cNvCxnSpPr>
            <a:cxnSpLocks/>
            <a:stCxn id="42" idx="0"/>
          </p:cNvCxnSpPr>
          <p:nvPr/>
        </p:nvCxnSpPr>
        <p:spPr>
          <a:xfrm flipH="1" flipV="1">
            <a:off x="6560083" y="4428854"/>
            <a:ext cx="1750581" cy="523941"/>
          </a:xfrm>
          <a:prstGeom prst="straightConnector1">
            <a:avLst/>
          </a:prstGeom>
          <a:ln w="190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45" name="Textfeld 44">
            <a:extLst>
              <a:ext uri="{FF2B5EF4-FFF2-40B4-BE49-F238E27FC236}">
                <a16:creationId xmlns:a16="http://schemas.microsoft.com/office/drawing/2014/main" id="{0F88268D-E5DE-4ACD-8D29-572F3F5ECC15}"/>
              </a:ext>
            </a:extLst>
          </p:cNvPr>
          <p:cNvSpPr txBox="1"/>
          <p:nvPr/>
        </p:nvSpPr>
        <p:spPr>
          <a:xfrm>
            <a:off x="4873459" y="5775245"/>
            <a:ext cx="4019321" cy="523220"/>
          </a:xfrm>
          <a:prstGeom prst="rect">
            <a:avLst/>
          </a:prstGeom>
          <a:noFill/>
        </p:spPr>
        <p:style>
          <a:lnRef idx="1">
            <a:schemeClr val="dk1"/>
          </a:lnRef>
          <a:fillRef idx="2">
            <a:schemeClr val="dk1"/>
          </a:fillRef>
          <a:effectRef idx="1">
            <a:schemeClr val="dk1"/>
          </a:effectRef>
          <a:fontRef idx="minor">
            <a:schemeClr val="dk1"/>
          </a:fontRef>
        </p:style>
        <p:txBody>
          <a:bodyPr wrap="square" rtlCol="0">
            <a:spAutoFit/>
          </a:bodyPr>
          <a:lstStyle/>
          <a:p>
            <a:r>
              <a:rPr lang="en-US" sz="1400" dirty="0">
                <a:latin typeface="Komika Text" panose="02000000000000000000" pitchFamily="2" charset="0"/>
              </a:rPr>
              <a:t>This method is robust against noise and signal fluctuations.</a:t>
            </a:r>
          </a:p>
        </p:txBody>
      </p:sp>
    </p:spTree>
    <p:extLst>
      <p:ext uri="{BB962C8B-B14F-4D97-AF65-F5344CB8AC3E}">
        <p14:creationId xmlns:p14="http://schemas.microsoft.com/office/powerpoint/2010/main" val="11423374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CBBAEE5-A6A8-4579-877E-B08FD4DE3DF1}"/>
              </a:ext>
            </a:extLst>
          </p:cNvPr>
          <p:cNvSpPr>
            <a:spLocks noGrp="1"/>
          </p:cNvSpPr>
          <p:nvPr>
            <p:ph type="title"/>
          </p:nvPr>
        </p:nvSpPr>
        <p:spPr/>
        <p:txBody>
          <a:bodyPr/>
          <a:lstStyle/>
          <a:p>
            <a:r>
              <a:rPr lang="en-US" dirty="0"/>
              <a:t>What is Multimeter</a:t>
            </a:r>
          </a:p>
        </p:txBody>
      </p:sp>
      <p:sp>
        <p:nvSpPr>
          <p:cNvPr id="3" name="Datumsplatzhalter 2">
            <a:extLst>
              <a:ext uri="{FF2B5EF4-FFF2-40B4-BE49-F238E27FC236}">
                <a16:creationId xmlns:a16="http://schemas.microsoft.com/office/drawing/2014/main" id="{4A4A252D-5FC3-4008-8D5F-CC7205D55C0D}"/>
              </a:ext>
            </a:extLst>
          </p:cNvPr>
          <p:cNvSpPr>
            <a:spLocks noGrp="1"/>
          </p:cNvSpPr>
          <p:nvPr>
            <p:ph type="dt" sz="half" idx="10"/>
          </p:nvPr>
        </p:nvSpPr>
        <p:spPr/>
        <p:txBody>
          <a:bodyPr/>
          <a:lstStyle/>
          <a:p>
            <a:fld id="{3D757612-79AC-4037-831F-473454D000FB}" type="datetime5">
              <a:rPr lang="de-DE" smtClean="0"/>
              <a:pPr/>
              <a:t>22-04-26</a:t>
            </a:fld>
            <a:endParaRPr lang="de-DE"/>
          </a:p>
        </p:txBody>
      </p:sp>
      <p:sp>
        <p:nvSpPr>
          <p:cNvPr id="4" name="Fußzeilenplatzhalter 3">
            <a:extLst>
              <a:ext uri="{FF2B5EF4-FFF2-40B4-BE49-F238E27FC236}">
                <a16:creationId xmlns:a16="http://schemas.microsoft.com/office/drawing/2014/main" id="{B4A2FBB4-20D7-4A36-A3F5-7AE6F76F504B}"/>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ACB7602E-76C9-4577-99CB-7996DA256AD3}"/>
              </a:ext>
            </a:extLst>
          </p:cNvPr>
          <p:cNvSpPr>
            <a:spLocks noGrp="1"/>
          </p:cNvSpPr>
          <p:nvPr>
            <p:ph type="sldNum" sz="quarter" idx="12"/>
          </p:nvPr>
        </p:nvSpPr>
        <p:spPr/>
        <p:txBody>
          <a:bodyPr/>
          <a:lstStyle/>
          <a:p>
            <a:fld id="{6C6AE60A-B69C-4790-82F7-3882EDF23186}" type="slidenum">
              <a:rPr lang="de-DE" smtClean="0"/>
              <a:pPr/>
              <a:t>2</a:t>
            </a:fld>
            <a:endParaRPr lang="de-DE"/>
          </a:p>
        </p:txBody>
      </p:sp>
      <p:sp>
        <p:nvSpPr>
          <p:cNvPr id="6" name="Textfeld 5">
            <a:extLst>
              <a:ext uri="{FF2B5EF4-FFF2-40B4-BE49-F238E27FC236}">
                <a16:creationId xmlns:a16="http://schemas.microsoft.com/office/drawing/2014/main" id="{EBA5D9CE-42BA-415F-BBBE-C8D158D0AFBB}"/>
              </a:ext>
            </a:extLst>
          </p:cNvPr>
          <p:cNvSpPr txBox="1"/>
          <p:nvPr/>
        </p:nvSpPr>
        <p:spPr>
          <a:xfrm>
            <a:off x="495301" y="1098958"/>
            <a:ext cx="8329918" cy="2816156"/>
          </a:xfrm>
          <a:prstGeom prst="rect">
            <a:avLst/>
          </a:prstGeom>
          <a:noFill/>
        </p:spPr>
        <p:txBody>
          <a:bodyPr wrap="square" rtlCol="0">
            <a:spAutoFit/>
          </a:bodyPr>
          <a:lstStyle/>
          <a:p>
            <a:pPr>
              <a:spcAft>
                <a:spcPts val="600"/>
              </a:spcAft>
            </a:pPr>
            <a:r>
              <a:rPr lang="en-US" dirty="0"/>
              <a:t>Multimeter is a general-purpose measurement application with only fixed frequency analysis (no order spectra).</a:t>
            </a:r>
          </a:p>
          <a:p>
            <a:pPr>
              <a:spcAft>
                <a:spcPts val="600"/>
              </a:spcAft>
            </a:pPr>
            <a:r>
              <a:rPr lang="en-US" dirty="0"/>
              <a:t>Sometimes you need a tool for a spontaneous measurement, where in the first place you want to do wave recordings which can later be fed into a proper analysis. Multimeter serves as such a tool.</a:t>
            </a:r>
          </a:p>
          <a:p>
            <a:pPr>
              <a:spcAft>
                <a:spcPts val="600"/>
              </a:spcAft>
            </a:pPr>
            <a:r>
              <a:rPr lang="en-US" dirty="0"/>
              <a:t>Since it has a life display of the sensor signals and spectra, it can also be used for on-the-fly analysis, but everything interesting should be recorded.</a:t>
            </a:r>
          </a:p>
          <a:p>
            <a:pPr>
              <a:spcAft>
                <a:spcPts val="600"/>
              </a:spcAft>
            </a:pPr>
            <a:r>
              <a:rPr lang="en-US" dirty="0"/>
              <a:t>Obviously, you need a Tas box and at least one sensor to do something useful with Multimeter.</a:t>
            </a:r>
          </a:p>
        </p:txBody>
      </p:sp>
    </p:spTree>
    <p:extLst>
      <p:ext uri="{BB962C8B-B14F-4D97-AF65-F5344CB8AC3E}">
        <p14:creationId xmlns:p14="http://schemas.microsoft.com/office/powerpoint/2010/main" val="34689951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Grafik 15">
            <a:extLst>
              <a:ext uri="{FF2B5EF4-FFF2-40B4-BE49-F238E27FC236}">
                <a16:creationId xmlns:a16="http://schemas.microsoft.com/office/drawing/2014/main" id="{200324CE-3FDD-443D-A779-D6D0453413D6}"/>
              </a:ext>
            </a:extLst>
          </p:cNvPr>
          <p:cNvPicPr>
            <a:picLocks noChangeAspect="1"/>
          </p:cNvPicPr>
          <p:nvPr/>
        </p:nvPicPr>
        <p:blipFill>
          <a:blip r:embed="rId2"/>
          <a:stretch>
            <a:fillRect/>
          </a:stretch>
        </p:blipFill>
        <p:spPr>
          <a:xfrm>
            <a:off x="3029893" y="2703420"/>
            <a:ext cx="5197566" cy="3299921"/>
          </a:xfrm>
          <a:prstGeom prst="rect">
            <a:avLst/>
          </a:prstGeom>
        </p:spPr>
      </p:pic>
      <p:sp>
        <p:nvSpPr>
          <p:cNvPr id="2" name="Titel 1">
            <a:extLst>
              <a:ext uri="{FF2B5EF4-FFF2-40B4-BE49-F238E27FC236}">
                <a16:creationId xmlns:a16="http://schemas.microsoft.com/office/drawing/2014/main" id="{B36CDF25-0FC2-4346-9382-B1D3CF26122B}"/>
              </a:ext>
            </a:extLst>
          </p:cNvPr>
          <p:cNvSpPr>
            <a:spLocks noGrp="1"/>
          </p:cNvSpPr>
          <p:nvPr>
            <p:ph type="title"/>
          </p:nvPr>
        </p:nvSpPr>
        <p:spPr/>
        <p:txBody>
          <a:bodyPr/>
          <a:lstStyle/>
          <a:p>
            <a:r>
              <a:rPr lang="en-US" dirty="0"/>
              <a:t>Setting up Speed Pulse Detection</a:t>
            </a:r>
          </a:p>
        </p:txBody>
      </p:sp>
      <p:sp>
        <p:nvSpPr>
          <p:cNvPr id="3" name="Datumsplatzhalter 2">
            <a:extLst>
              <a:ext uri="{FF2B5EF4-FFF2-40B4-BE49-F238E27FC236}">
                <a16:creationId xmlns:a16="http://schemas.microsoft.com/office/drawing/2014/main" id="{5656645C-639F-46BA-9EF9-80D0C8FAF75A}"/>
              </a:ext>
            </a:extLst>
          </p:cNvPr>
          <p:cNvSpPr>
            <a:spLocks noGrp="1"/>
          </p:cNvSpPr>
          <p:nvPr>
            <p:ph type="dt" sz="half" idx="10"/>
          </p:nvPr>
        </p:nvSpPr>
        <p:spPr/>
        <p:txBody>
          <a:bodyPr/>
          <a:lstStyle/>
          <a:p>
            <a:fld id="{3D757612-79AC-4037-831F-473454D000FB}" type="datetime5">
              <a:rPr lang="de-DE" smtClean="0"/>
              <a:pPr/>
              <a:t>22-04-26</a:t>
            </a:fld>
            <a:endParaRPr lang="de-DE"/>
          </a:p>
        </p:txBody>
      </p:sp>
      <p:sp>
        <p:nvSpPr>
          <p:cNvPr id="4" name="Fußzeilenplatzhalter 3">
            <a:extLst>
              <a:ext uri="{FF2B5EF4-FFF2-40B4-BE49-F238E27FC236}">
                <a16:creationId xmlns:a16="http://schemas.microsoft.com/office/drawing/2014/main" id="{7DF6EC6A-5BED-49B4-9334-24DEE7CC99FF}"/>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DBF89E13-7158-414C-B5FE-E38B18479FD6}"/>
              </a:ext>
            </a:extLst>
          </p:cNvPr>
          <p:cNvSpPr>
            <a:spLocks noGrp="1"/>
          </p:cNvSpPr>
          <p:nvPr>
            <p:ph type="sldNum" sz="quarter" idx="12"/>
          </p:nvPr>
        </p:nvSpPr>
        <p:spPr/>
        <p:txBody>
          <a:bodyPr/>
          <a:lstStyle/>
          <a:p>
            <a:fld id="{6C6AE60A-B69C-4790-82F7-3882EDF23186}" type="slidenum">
              <a:rPr lang="de-DE" smtClean="0"/>
              <a:pPr/>
              <a:t>20</a:t>
            </a:fld>
            <a:endParaRPr lang="de-DE"/>
          </a:p>
        </p:txBody>
      </p:sp>
      <p:sp>
        <p:nvSpPr>
          <p:cNvPr id="6" name="Textfeld 5">
            <a:extLst>
              <a:ext uri="{FF2B5EF4-FFF2-40B4-BE49-F238E27FC236}">
                <a16:creationId xmlns:a16="http://schemas.microsoft.com/office/drawing/2014/main" id="{EE0B7509-B011-4C93-A4F1-33266A93BEA5}"/>
              </a:ext>
            </a:extLst>
          </p:cNvPr>
          <p:cNvSpPr txBox="1"/>
          <p:nvPr/>
        </p:nvSpPr>
        <p:spPr>
          <a:xfrm>
            <a:off x="495300" y="945816"/>
            <a:ext cx="8305800" cy="1000274"/>
          </a:xfrm>
          <a:prstGeom prst="rect">
            <a:avLst/>
          </a:prstGeom>
          <a:noFill/>
        </p:spPr>
        <p:txBody>
          <a:bodyPr wrap="square" rtlCol="0">
            <a:spAutoFit/>
          </a:bodyPr>
          <a:lstStyle/>
          <a:p>
            <a:pPr>
              <a:spcAft>
                <a:spcPts val="600"/>
              </a:spcAft>
            </a:pPr>
            <a:r>
              <a:rPr lang="en-US" dirty="0"/>
              <a:t>The most important setting is obviously the choice of the two trigger thresholds.</a:t>
            </a:r>
          </a:p>
          <a:p>
            <a:pPr>
              <a:spcAft>
                <a:spcPts val="600"/>
              </a:spcAft>
            </a:pPr>
            <a:r>
              <a:rPr lang="en-US" dirty="0"/>
              <a:t>Use the [Signal Levels] and [Show last input signal] functions to get an idea about the actual speed pulse voltages and choose appropriate levels:</a:t>
            </a:r>
          </a:p>
        </p:txBody>
      </p:sp>
      <p:sp>
        <p:nvSpPr>
          <p:cNvPr id="13" name="Rechteck: abgerundete Ecken 12">
            <a:extLst>
              <a:ext uri="{FF2B5EF4-FFF2-40B4-BE49-F238E27FC236}">
                <a16:creationId xmlns:a16="http://schemas.microsoft.com/office/drawing/2014/main" id="{CF6643FA-08C2-4955-8180-6FFF21840845}"/>
              </a:ext>
            </a:extLst>
          </p:cNvPr>
          <p:cNvSpPr/>
          <p:nvPr/>
        </p:nvSpPr>
        <p:spPr>
          <a:xfrm>
            <a:off x="3118634" y="3155853"/>
            <a:ext cx="1769370" cy="379902"/>
          </a:xfrm>
          <a:prstGeom prst="roundRect">
            <a:avLst/>
          </a:prstGeom>
          <a:no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4" name="Textfeld 13">
            <a:extLst>
              <a:ext uri="{FF2B5EF4-FFF2-40B4-BE49-F238E27FC236}">
                <a16:creationId xmlns:a16="http://schemas.microsoft.com/office/drawing/2014/main" id="{20BC1EF2-20FC-4791-B308-6950BB8DA22F}"/>
              </a:ext>
            </a:extLst>
          </p:cNvPr>
          <p:cNvSpPr txBox="1"/>
          <p:nvPr/>
        </p:nvSpPr>
        <p:spPr>
          <a:xfrm>
            <a:off x="2837464" y="2083775"/>
            <a:ext cx="2331710" cy="52322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400" dirty="0">
                <a:latin typeface="Komika Text" panose="02000000000000000000" pitchFamily="2" charset="0"/>
              </a:rPr>
              <a:t>Enter the lower and upper Schmitt trigger level here.</a:t>
            </a:r>
          </a:p>
        </p:txBody>
      </p:sp>
      <p:sp>
        <p:nvSpPr>
          <p:cNvPr id="15" name="Pfeil: nach unten 14">
            <a:extLst>
              <a:ext uri="{FF2B5EF4-FFF2-40B4-BE49-F238E27FC236}">
                <a16:creationId xmlns:a16="http://schemas.microsoft.com/office/drawing/2014/main" id="{AE622E9C-0500-46B7-81B0-3EBBA53EEA4C}"/>
              </a:ext>
            </a:extLst>
          </p:cNvPr>
          <p:cNvSpPr/>
          <p:nvPr/>
        </p:nvSpPr>
        <p:spPr>
          <a:xfrm>
            <a:off x="4474270" y="2561922"/>
            <a:ext cx="199631" cy="593931"/>
          </a:xfrm>
          <a:prstGeom prst="down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17" name="Textfeld 16">
            <a:extLst>
              <a:ext uri="{FF2B5EF4-FFF2-40B4-BE49-F238E27FC236}">
                <a16:creationId xmlns:a16="http://schemas.microsoft.com/office/drawing/2014/main" id="{3F8C37BA-D2C0-4BF4-A6BE-D50B6DE0983C}"/>
              </a:ext>
            </a:extLst>
          </p:cNvPr>
          <p:cNvSpPr txBox="1"/>
          <p:nvPr/>
        </p:nvSpPr>
        <p:spPr>
          <a:xfrm>
            <a:off x="610180" y="3481276"/>
            <a:ext cx="2174450" cy="954107"/>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1400" dirty="0">
                <a:latin typeface="Komika Text" panose="02000000000000000000" pitchFamily="2" charset="0"/>
              </a:rPr>
              <a:t>Press </a:t>
            </a:r>
            <a:r>
              <a:rPr lang="en-US" sz="1200" b="1" dirty="0">
                <a:latin typeface="Verdana" panose="020B0604030504040204" pitchFamily="34" charset="0"/>
                <a:ea typeface="Verdana" panose="020B0604030504040204" pitchFamily="34" charset="0"/>
              </a:rPr>
              <a:t>Signal levels?</a:t>
            </a:r>
            <a:r>
              <a:rPr lang="en-US" sz="1400" dirty="0">
                <a:latin typeface="Komika Text" panose="02000000000000000000" pitchFamily="2" charset="0"/>
              </a:rPr>
              <a:t> while the test object is rotating to get information about the actual input.</a:t>
            </a:r>
          </a:p>
        </p:txBody>
      </p:sp>
      <p:sp>
        <p:nvSpPr>
          <p:cNvPr id="19" name="Rechteck: abgerundete Ecken 18">
            <a:extLst>
              <a:ext uri="{FF2B5EF4-FFF2-40B4-BE49-F238E27FC236}">
                <a16:creationId xmlns:a16="http://schemas.microsoft.com/office/drawing/2014/main" id="{26A3E97D-FF3F-4AEA-A184-06D4CE9C0733}"/>
              </a:ext>
            </a:extLst>
          </p:cNvPr>
          <p:cNvSpPr/>
          <p:nvPr/>
        </p:nvSpPr>
        <p:spPr>
          <a:xfrm>
            <a:off x="3118634" y="3768379"/>
            <a:ext cx="1769370" cy="379902"/>
          </a:xfrm>
          <a:prstGeom prst="roundRect">
            <a:avLst/>
          </a:prstGeom>
          <a:noFill/>
          <a:ln>
            <a:solidFill>
              <a:schemeClr val="accent2"/>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8" name="Pfeil: nach rechts 17">
            <a:extLst>
              <a:ext uri="{FF2B5EF4-FFF2-40B4-BE49-F238E27FC236}">
                <a16:creationId xmlns:a16="http://schemas.microsoft.com/office/drawing/2014/main" id="{59F5917A-081E-454C-8FE7-9E95CDC1E183}"/>
              </a:ext>
            </a:extLst>
          </p:cNvPr>
          <p:cNvSpPr/>
          <p:nvPr/>
        </p:nvSpPr>
        <p:spPr>
          <a:xfrm>
            <a:off x="2424867" y="3554001"/>
            <a:ext cx="802239" cy="196132"/>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0" name="Textfeld 19">
            <a:extLst>
              <a:ext uri="{FF2B5EF4-FFF2-40B4-BE49-F238E27FC236}">
                <a16:creationId xmlns:a16="http://schemas.microsoft.com/office/drawing/2014/main" id="{99005805-88E7-4607-B825-5DDB662A28C5}"/>
              </a:ext>
            </a:extLst>
          </p:cNvPr>
          <p:cNvSpPr txBox="1"/>
          <p:nvPr/>
        </p:nvSpPr>
        <p:spPr>
          <a:xfrm>
            <a:off x="7128370" y="1869146"/>
            <a:ext cx="2136657" cy="1169551"/>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sz="1400" dirty="0">
                <a:latin typeface="Komika Text" panose="02000000000000000000" pitchFamily="2" charset="0"/>
              </a:rPr>
              <a:t>Press </a:t>
            </a:r>
            <a:r>
              <a:rPr lang="en-US" sz="1200" b="1" dirty="0">
                <a:latin typeface="Verdana" panose="020B0604030504040204" pitchFamily="34" charset="0"/>
                <a:ea typeface="Verdana" panose="020B0604030504040204" pitchFamily="34" charset="0"/>
              </a:rPr>
              <a:t>Show last input signal </a:t>
            </a:r>
            <a:r>
              <a:rPr lang="en-US" sz="1400" dirty="0">
                <a:latin typeface="Komika Text" panose="02000000000000000000" pitchFamily="2" charset="0"/>
              </a:rPr>
              <a:t>while the test object is rotating to see a snapshot of the speed pulse signal.</a:t>
            </a:r>
          </a:p>
        </p:txBody>
      </p:sp>
      <p:sp>
        <p:nvSpPr>
          <p:cNvPr id="21" name="Pfeil: nach links 20">
            <a:extLst>
              <a:ext uri="{FF2B5EF4-FFF2-40B4-BE49-F238E27FC236}">
                <a16:creationId xmlns:a16="http://schemas.microsoft.com/office/drawing/2014/main" id="{2B4D2D6E-F82B-44E4-A850-339CA2513B66}"/>
              </a:ext>
            </a:extLst>
          </p:cNvPr>
          <p:cNvSpPr/>
          <p:nvPr/>
        </p:nvSpPr>
        <p:spPr>
          <a:xfrm rot="19060859">
            <a:off x="6021754" y="3394027"/>
            <a:ext cx="1381496" cy="216651"/>
          </a:xfrm>
          <a:prstGeom prst="lef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22" name="Textfeld 21">
            <a:extLst>
              <a:ext uri="{FF2B5EF4-FFF2-40B4-BE49-F238E27FC236}">
                <a16:creationId xmlns:a16="http://schemas.microsoft.com/office/drawing/2014/main" id="{044A0DDA-B3DF-434D-85A9-3E1A8780D991}"/>
              </a:ext>
            </a:extLst>
          </p:cNvPr>
          <p:cNvSpPr txBox="1"/>
          <p:nvPr/>
        </p:nvSpPr>
        <p:spPr>
          <a:xfrm>
            <a:off x="6256856" y="5383973"/>
            <a:ext cx="3008171" cy="830997"/>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sz="1200" dirty="0">
                <a:latin typeface="Komika Text" panose="02000000000000000000" pitchFamily="2" charset="0"/>
              </a:rPr>
              <a:t>The actual input curve is purple, the speed pulses green. The lower level of the green curve shows the lower trigger threshold, the peaks go to the upper threshold.</a:t>
            </a:r>
          </a:p>
        </p:txBody>
      </p:sp>
    </p:spTree>
    <p:extLst>
      <p:ext uri="{BB962C8B-B14F-4D97-AF65-F5344CB8AC3E}">
        <p14:creationId xmlns:p14="http://schemas.microsoft.com/office/powerpoint/2010/main" val="2015736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Grafik 17">
            <a:extLst>
              <a:ext uri="{FF2B5EF4-FFF2-40B4-BE49-F238E27FC236}">
                <a16:creationId xmlns:a16="http://schemas.microsoft.com/office/drawing/2014/main" id="{55CA5998-028F-40E8-B850-646659F5E79F}"/>
              </a:ext>
            </a:extLst>
          </p:cNvPr>
          <p:cNvPicPr>
            <a:picLocks noChangeAspect="1"/>
          </p:cNvPicPr>
          <p:nvPr/>
        </p:nvPicPr>
        <p:blipFill>
          <a:blip r:embed="rId2"/>
          <a:stretch>
            <a:fillRect/>
          </a:stretch>
        </p:blipFill>
        <p:spPr>
          <a:xfrm>
            <a:off x="592530" y="2780753"/>
            <a:ext cx="1140241" cy="3668351"/>
          </a:xfrm>
          <a:prstGeom prst="rect">
            <a:avLst/>
          </a:prstGeom>
        </p:spPr>
      </p:pic>
      <p:sp>
        <p:nvSpPr>
          <p:cNvPr id="2" name="Titel 1">
            <a:extLst>
              <a:ext uri="{FF2B5EF4-FFF2-40B4-BE49-F238E27FC236}">
                <a16:creationId xmlns:a16="http://schemas.microsoft.com/office/drawing/2014/main" id="{F1CC6E3E-5EAE-41A1-809F-19AC422BE2EE}"/>
              </a:ext>
            </a:extLst>
          </p:cNvPr>
          <p:cNvSpPr>
            <a:spLocks noGrp="1"/>
          </p:cNvSpPr>
          <p:nvPr>
            <p:ph type="title"/>
          </p:nvPr>
        </p:nvSpPr>
        <p:spPr/>
        <p:txBody>
          <a:bodyPr/>
          <a:lstStyle/>
          <a:p>
            <a:r>
              <a:rPr lang="en-US" dirty="0"/>
              <a:t>FFT Parameters</a:t>
            </a:r>
          </a:p>
        </p:txBody>
      </p:sp>
      <p:sp>
        <p:nvSpPr>
          <p:cNvPr id="3" name="Datumsplatzhalter 2">
            <a:extLst>
              <a:ext uri="{FF2B5EF4-FFF2-40B4-BE49-F238E27FC236}">
                <a16:creationId xmlns:a16="http://schemas.microsoft.com/office/drawing/2014/main" id="{04937A53-BF9C-4A88-B81E-CF0A0119EEE4}"/>
              </a:ext>
            </a:extLst>
          </p:cNvPr>
          <p:cNvSpPr>
            <a:spLocks noGrp="1"/>
          </p:cNvSpPr>
          <p:nvPr>
            <p:ph type="dt" sz="half" idx="10"/>
          </p:nvPr>
        </p:nvSpPr>
        <p:spPr/>
        <p:txBody>
          <a:bodyPr/>
          <a:lstStyle/>
          <a:p>
            <a:fld id="{3D757612-79AC-4037-831F-473454D000FB}" type="datetime5">
              <a:rPr lang="de-DE" smtClean="0"/>
              <a:pPr/>
              <a:t>22-04-26</a:t>
            </a:fld>
            <a:endParaRPr lang="de-DE"/>
          </a:p>
        </p:txBody>
      </p:sp>
      <p:sp>
        <p:nvSpPr>
          <p:cNvPr id="4" name="Fußzeilenplatzhalter 3">
            <a:extLst>
              <a:ext uri="{FF2B5EF4-FFF2-40B4-BE49-F238E27FC236}">
                <a16:creationId xmlns:a16="http://schemas.microsoft.com/office/drawing/2014/main" id="{1557077A-0C13-4525-95A3-C5154BB8F18A}"/>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5D9BDE16-8365-4817-8892-791278E68B8E}"/>
              </a:ext>
            </a:extLst>
          </p:cNvPr>
          <p:cNvSpPr>
            <a:spLocks noGrp="1"/>
          </p:cNvSpPr>
          <p:nvPr>
            <p:ph type="sldNum" sz="quarter" idx="12"/>
          </p:nvPr>
        </p:nvSpPr>
        <p:spPr/>
        <p:txBody>
          <a:bodyPr/>
          <a:lstStyle/>
          <a:p>
            <a:fld id="{6C6AE60A-B69C-4790-82F7-3882EDF23186}" type="slidenum">
              <a:rPr lang="de-DE" smtClean="0"/>
              <a:pPr/>
              <a:t>21</a:t>
            </a:fld>
            <a:endParaRPr lang="de-DE"/>
          </a:p>
        </p:txBody>
      </p:sp>
      <p:pic>
        <p:nvPicPr>
          <p:cNvPr id="6" name="Grafik 5">
            <a:extLst>
              <a:ext uri="{FF2B5EF4-FFF2-40B4-BE49-F238E27FC236}">
                <a16:creationId xmlns:a16="http://schemas.microsoft.com/office/drawing/2014/main" id="{13240F0D-F44A-4F9C-9438-A1F7509F8C61}"/>
              </a:ext>
            </a:extLst>
          </p:cNvPr>
          <p:cNvPicPr>
            <a:picLocks noChangeAspect="1"/>
          </p:cNvPicPr>
          <p:nvPr/>
        </p:nvPicPr>
        <p:blipFill>
          <a:blip r:embed="rId3"/>
          <a:stretch>
            <a:fillRect/>
          </a:stretch>
        </p:blipFill>
        <p:spPr>
          <a:xfrm>
            <a:off x="2083583" y="2803543"/>
            <a:ext cx="6235935" cy="2212013"/>
          </a:xfrm>
          <a:prstGeom prst="rect">
            <a:avLst/>
          </a:prstGeom>
        </p:spPr>
      </p:pic>
      <p:sp>
        <p:nvSpPr>
          <p:cNvPr id="10" name="Textfeld 9">
            <a:extLst>
              <a:ext uri="{FF2B5EF4-FFF2-40B4-BE49-F238E27FC236}">
                <a16:creationId xmlns:a16="http://schemas.microsoft.com/office/drawing/2014/main" id="{8BDE771B-5478-4D65-A897-2D01DA956A06}"/>
              </a:ext>
            </a:extLst>
          </p:cNvPr>
          <p:cNvSpPr txBox="1"/>
          <p:nvPr/>
        </p:nvSpPr>
        <p:spPr>
          <a:xfrm>
            <a:off x="495300" y="835832"/>
            <a:ext cx="7243093" cy="1908215"/>
          </a:xfrm>
          <a:prstGeom prst="rect">
            <a:avLst/>
          </a:prstGeom>
          <a:noFill/>
        </p:spPr>
        <p:txBody>
          <a:bodyPr wrap="square" rtlCol="0">
            <a:spAutoFit/>
          </a:bodyPr>
          <a:lstStyle/>
          <a:p>
            <a:pPr>
              <a:spcAft>
                <a:spcPts val="600"/>
              </a:spcAft>
            </a:pPr>
            <a:r>
              <a:rPr lang="en-US" dirty="0"/>
              <a:t>The main parameters are </a:t>
            </a:r>
            <a:r>
              <a:rPr lang="en-US" sz="1400" b="1" dirty="0">
                <a:solidFill>
                  <a:schemeClr val="dk1"/>
                </a:solidFill>
                <a:latin typeface="Verdana" panose="020B0604030504040204" pitchFamily="34" charset="0"/>
                <a:ea typeface="Verdana" panose="020B0604030504040204" pitchFamily="34" charset="0"/>
              </a:rPr>
              <a:t>Block Length </a:t>
            </a:r>
            <a:r>
              <a:rPr lang="en-US" dirty="0"/>
              <a:t>(how many samples per block) and </a:t>
            </a:r>
            <a:r>
              <a:rPr lang="en-US" sz="1400" b="1" dirty="0">
                <a:solidFill>
                  <a:schemeClr val="dk1"/>
                </a:solidFill>
                <a:latin typeface="Verdana" panose="020B0604030504040204" pitchFamily="34" charset="0"/>
                <a:ea typeface="Verdana" panose="020B0604030504040204" pitchFamily="34" charset="0"/>
              </a:rPr>
              <a:t>Sampling Frequency</a:t>
            </a:r>
            <a:r>
              <a:rPr lang="en-US" dirty="0"/>
              <a:t>. They are set in the parameter database.</a:t>
            </a:r>
          </a:p>
          <a:p>
            <a:pPr>
              <a:spcAft>
                <a:spcPts val="600"/>
              </a:spcAft>
            </a:pPr>
            <a:r>
              <a:rPr lang="en-US" dirty="0"/>
              <a:t>The base sampling rate is set in the Tas Box, but the Resampling unit can generate any other sampling rate below that value.</a:t>
            </a:r>
          </a:p>
          <a:p>
            <a:pPr>
              <a:spcAft>
                <a:spcPts val="600"/>
              </a:spcAft>
            </a:pPr>
            <a:r>
              <a:rPr lang="en-US" dirty="0"/>
              <a:t>The combination of block length and sampling frequency determines the spectral resolution and the length of the spectra.</a:t>
            </a:r>
          </a:p>
        </p:txBody>
      </p:sp>
      <p:sp>
        <p:nvSpPr>
          <p:cNvPr id="11" name="Rechteck: abgerundete Ecken 10">
            <a:extLst>
              <a:ext uri="{FF2B5EF4-FFF2-40B4-BE49-F238E27FC236}">
                <a16:creationId xmlns:a16="http://schemas.microsoft.com/office/drawing/2014/main" id="{7CAA8CE5-781B-4C62-A860-1D6998671139}"/>
              </a:ext>
            </a:extLst>
          </p:cNvPr>
          <p:cNvSpPr/>
          <p:nvPr/>
        </p:nvSpPr>
        <p:spPr>
          <a:xfrm>
            <a:off x="598373" y="5429168"/>
            <a:ext cx="1131727" cy="236221"/>
          </a:xfrm>
          <a:prstGeom prst="round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feld 8">
            <a:extLst>
              <a:ext uri="{FF2B5EF4-FFF2-40B4-BE49-F238E27FC236}">
                <a16:creationId xmlns:a16="http://schemas.microsoft.com/office/drawing/2014/main" id="{E4DF8F38-2125-465B-B2ED-CCA9C71D8DEF}"/>
              </a:ext>
            </a:extLst>
          </p:cNvPr>
          <p:cNvSpPr txBox="1"/>
          <p:nvPr/>
        </p:nvSpPr>
        <p:spPr>
          <a:xfrm>
            <a:off x="1241006" y="5636797"/>
            <a:ext cx="1551994" cy="738664"/>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1400" dirty="0">
                <a:latin typeface="Komika Text" panose="02000000000000000000" pitchFamily="2" charset="0"/>
              </a:rPr>
              <a:t>Press </a:t>
            </a:r>
            <a:r>
              <a:rPr lang="en-US" sz="1200" b="1" dirty="0">
                <a:latin typeface="Verdana" panose="020B0604030504040204" pitchFamily="34" charset="0"/>
                <a:ea typeface="Verdana" panose="020B0604030504040204" pitchFamily="34" charset="0"/>
              </a:rPr>
              <a:t>Sampling Parameters </a:t>
            </a:r>
            <a:r>
              <a:rPr lang="en-US" sz="1400" dirty="0">
                <a:latin typeface="Komika Text" panose="02000000000000000000" pitchFamily="2" charset="0"/>
              </a:rPr>
              <a:t>in the Main Form.</a:t>
            </a:r>
          </a:p>
        </p:txBody>
      </p:sp>
      <p:sp>
        <p:nvSpPr>
          <p:cNvPr id="8" name="Pfeil: nach rechts 7">
            <a:extLst>
              <a:ext uri="{FF2B5EF4-FFF2-40B4-BE49-F238E27FC236}">
                <a16:creationId xmlns:a16="http://schemas.microsoft.com/office/drawing/2014/main" id="{8A535EC4-FEA2-46C6-BBA5-84768B6FFF26}"/>
              </a:ext>
            </a:extLst>
          </p:cNvPr>
          <p:cNvSpPr/>
          <p:nvPr/>
        </p:nvSpPr>
        <p:spPr>
          <a:xfrm rot="19553040">
            <a:off x="1475749" y="5250266"/>
            <a:ext cx="592490" cy="236510"/>
          </a:xfrm>
          <a:prstGeom prs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2" name="Rechteck: abgerundete Ecken 11">
            <a:extLst>
              <a:ext uri="{FF2B5EF4-FFF2-40B4-BE49-F238E27FC236}">
                <a16:creationId xmlns:a16="http://schemas.microsoft.com/office/drawing/2014/main" id="{048036D5-79C6-441F-85A8-C3C43E3441B9}"/>
              </a:ext>
            </a:extLst>
          </p:cNvPr>
          <p:cNvSpPr/>
          <p:nvPr/>
        </p:nvSpPr>
        <p:spPr>
          <a:xfrm>
            <a:off x="6134147" y="3584522"/>
            <a:ext cx="2185371" cy="585588"/>
          </a:xfrm>
          <a:prstGeom prst="round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feld 12">
            <a:extLst>
              <a:ext uri="{FF2B5EF4-FFF2-40B4-BE49-F238E27FC236}">
                <a16:creationId xmlns:a16="http://schemas.microsoft.com/office/drawing/2014/main" id="{F5B84D26-70FE-4C0C-9A96-5CE4BFA4082D}"/>
              </a:ext>
            </a:extLst>
          </p:cNvPr>
          <p:cNvSpPr txBox="1"/>
          <p:nvPr/>
        </p:nvSpPr>
        <p:spPr>
          <a:xfrm>
            <a:off x="3183163" y="5115391"/>
            <a:ext cx="1769837" cy="954107"/>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200" b="1" dirty="0">
                <a:latin typeface="Verdana" panose="020B0604030504040204" pitchFamily="34" charset="0"/>
                <a:ea typeface="Verdana" panose="020B0604030504040204" pitchFamily="34" charset="0"/>
              </a:rPr>
              <a:t>Block Length </a:t>
            </a:r>
            <a:r>
              <a:rPr lang="en-US" sz="1400" dirty="0">
                <a:latin typeface="Komika Text" panose="02000000000000000000" pitchFamily="2" charset="0"/>
              </a:rPr>
              <a:t>is in samples.</a:t>
            </a:r>
          </a:p>
          <a:p>
            <a:r>
              <a:rPr lang="en-US" sz="1400" dirty="0">
                <a:latin typeface="Komika Text" panose="02000000000000000000" pitchFamily="2" charset="0"/>
              </a:rPr>
              <a:t>The spectra will have half the length.</a:t>
            </a:r>
          </a:p>
        </p:txBody>
      </p:sp>
      <p:sp>
        <p:nvSpPr>
          <p:cNvPr id="14" name="Textfeld 13">
            <a:extLst>
              <a:ext uri="{FF2B5EF4-FFF2-40B4-BE49-F238E27FC236}">
                <a16:creationId xmlns:a16="http://schemas.microsoft.com/office/drawing/2014/main" id="{D138E609-6DE9-44AB-ABE9-90940469F699}"/>
              </a:ext>
            </a:extLst>
          </p:cNvPr>
          <p:cNvSpPr txBox="1"/>
          <p:nvPr/>
        </p:nvSpPr>
        <p:spPr>
          <a:xfrm>
            <a:off x="5026049" y="5115391"/>
            <a:ext cx="1624133" cy="923330"/>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200" b="1" dirty="0">
                <a:latin typeface="Verdana" panose="020B0604030504040204" pitchFamily="34" charset="0"/>
                <a:ea typeface="Verdana" panose="020B0604030504040204" pitchFamily="34" charset="0"/>
              </a:rPr>
              <a:t>Block Increment </a:t>
            </a:r>
            <a:r>
              <a:rPr lang="en-US" sz="1400" dirty="0">
                <a:latin typeface="Komika Text" panose="02000000000000000000" pitchFamily="2" charset="0"/>
              </a:rPr>
              <a:t>is also in samples and defines the overlap.</a:t>
            </a:r>
          </a:p>
        </p:txBody>
      </p:sp>
      <p:sp>
        <p:nvSpPr>
          <p:cNvPr id="15" name="Textfeld 14">
            <a:extLst>
              <a:ext uri="{FF2B5EF4-FFF2-40B4-BE49-F238E27FC236}">
                <a16:creationId xmlns:a16="http://schemas.microsoft.com/office/drawing/2014/main" id="{4534994E-7264-40B3-A18B-B3170F834E2B}"/>
              </a:ext>
            </a:extLst>
          </p:cNvPr>
          <p:cNvSpPr txBox="1"/>
          <p:nvPr/>
        </p:nvSpPr>
        <p:spPr>
          <a:xfrm>
            <a:off x="7839321" y="5115391"/>
            <a:ext cx="1769838" cy="1169551"/>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200" b="1" dirty="0">
                <a:latin typeface="Verdana" panose="020B0604030504040204" pitchFamily="34" charset="0"/>
                <a:ea typeface="Verdana" panose="020B0604030504040204" pitchFamily="34" charset="0"/>
              </a:rPr>
              <a:t>Fix Frequency </a:t>
            </a:r>
            <a:r>
              <a:rPr lang="en-US" sz="1400" dirty="0">
                <a:latin typeface="Komika Text" panose="02000000000000000000" pitchFamily="2" charset="0"/>
              </a:rPr>
              <a:t>is in kHz. The highest frequency in the spectrum is half the Fix Frequency.</a:t>
            </a:r>
          </a:p>
        </p:txBody>
      </p:sp>
      <p:sp>
        <p:nvSpPr>
          <p:cNvPr id="17" name="Textfeld 16">
            <a:extLst>
              <a:ext uri="{FF2B5EF4-FFF2-40B4-BE49-F238E27FC236}">
                <a16:creationId xmlns:a16="http://schemas.microsoft.com/office/drawing/2014/main" id="{AD7BBB4A-339B-4D68-ABA6-D20EF7458108}"/>
              </a:ext>
            </a:extLst>
          </p:cNvPr>
          <p:cNvSpPr txBox="1"/>
          <p:nvPr/>
        </p:nvSpPr>
        <p:spPr>
          <a:xfrm>
            <a:off x="6723231" y="5121391"/>
            <a:ext cx="1041624" cy="523220"/>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en-US" sz="1400" dirty="0">
                <a:latin typeface="Komika Text" panose="02000000000000000000" pitchFamily="2" charset="0"/>
              </a:rPr>
              <a:t>Ignore this for now.</a:t>
            </a:r>
          </a:p>
        </p:txBody>
      </p:sp>
      <p:cxnSp>
        <p:nvCxnSpPr>
          <p:cNvPr id="19" name="Gerade Verbindung mit Pfeil 18">
            <a:extLst>
              <a:ext uri="{FF2B5EF4-FFF2-40B4-BE49-F238E27FC236}">
                <a16:creationId xmlns:a16="http://schemas.microsoft.com/office/drawing/2014/main" id="{E1278759-BB9E-4B22-B24A-2BAE06DD5628}"/>
              </a:ext>
            </a:extLst>
          </p:cNvPr>
          <p:cNvCxnSpPr>
            <a:stCxn id="13" idx="0"/>
          </p:cNvCxnSpPr>
          <p:nvPr/>
        </p:nvCxnSpPr>
        <p:spPr>
          <a:xfrm flipV="1">
            <a:off x="4068082" y="3967438"/>
            <a:ext cx="2234477" cy="1147953"/>
          </a:xfrm>
          <a:prstGeom prst="straightConnector1">
            <a:avLst/>
          </a:prstGeom>
          <a:ln w="19050">
            <a:tailEnd type="triangle"/>
          </a:ln>
        </p:spPr>
        <p:style>
          <a:lnRef idx="1">
            <a:schemeClr val="accent6"/>
          </a:lnRef>
          <a:fillRef idx="0">
            <a:schemeClr val="accent6"/>
          </a:fillRef>
          <a:effectRef idx="0">
            <a:schemeClr val="accent6"/>
          </a:effectRef>
          <a:fontRef idx="minor">
            <a:schemeClr val="tx1"/>
          </a:fontRef>
        </p:style>
      </p:cxnSp>
      <p:cxnSp>
        <p:nvCxnSpPr>
          <p:cNvPr id="20" name="Gerade Verbindung mit Pfeil 19">
            <a:extLst>
              <a:ext uri="{FF2B5EF4-FFF2-40B4-BE49-F238E27FC236}">
                <a16:creationId xmlns:a16="http://schemas.microsoft.com/office/drawing/2014/main" id="{48558FCF-BD86-4792-AE4E-5E6C6A58D42A}"/>
              </a:ext>
            </a:extLst>
          </p:cNvPr>
          <p:cNvCxnSpPr>
            <a:cxnSpLocks/>
            <a:stCxn id="14" idx="0"/>
          </p:cNvCxnSpPr>
          <p:nvPr/>
        </p:nvCxnSpPr>
        <p:spPr>
          <a:xfrm flipV="1">
            <a:off x="5838116" y="3967439"/>
            <a:ext cx="1366265" cy="1147952"/>
          </a:xfrm>
          <a:prstGeom prst="straightConnector1">
            <a:avLst/>
          </a:prstGeom>
          <a:ln w="19050">
            <a:tailEnd type="triangle"/>
          </a:ln>
        </p:spPr>
        <p:style>
          <a:lnRef idx="1">
            <a:schemeClr val="accent6"/>
          </a:lnRef>
          <a:fillRef idx="0">
            <a:schemeClr val="accent6"/>
          </a:fillRef>
          <a:effectRef idx="0">
            <a:schemeClr val="accent6"/>
          </a:effectRef>
          <a:fontRef idx="minor">
            <a:schemeClr val="tx1"/>
          </a:fontRef>
        </p:style>
      </p:cxnSp>
      <p:cxnSp>
        <p:nvCxnSpPr>
          <p:cNvPr id="22" name="Gerade Verbindung mit Pfeil 21">
            <a:extLst>
              <a:ext uri="{FF2B5EF4-FFF2-40B4-BE49-F238E27FC236}">
                <a16:creationId xmlns:a16="http://schemas.microsoft.com/office/drawing/2014/main" id="{8E64754C-127A-4046-BAD9-24E0BD056087}"/>
              </a:ext>
            </a:extLst>
          </p:cNvPr>
          <p:cNvCxnSpPr>
            <a:cxnSpLocks/>
            <a:stCxn id="17" idx="0"/>
          </p:cNvCxnSpPr>
          <p:nvPr/>
        </p:nvCxnSpPr>
        <p:spPr>
          <a:xfrm flipV="1">
            <a:off x="7244043" y="4051026"/>
            <a:ext cx="313819" cy="1070365"/>
          </a:xfrm>
          <a:prstGeom prst="straightConnector1">
            <a:avLst/>
          </a:prstGeom>
          <a:ln w="19050">
            <a:solidFill>
              <a:schemeClr val="bg1">
                <a:lumMod val="50000"/>
              </a:schemeClr>
            </a:solidFill>
            <a:tailEnd type="triangle"/>
          </a:ln>
        </p:spPr>
        <p:style>
          <a:lnRef idx="1">
            <a:schemeClr val="dk1"/>
          </a:lnRef>
          <a:fillRef idx="0">
            <a:schemeClr val="dk1"/>
          </a:fillRef>
          <a:effectRef idx="0">
            <a:schemeClr val="dk1"/>
          </a:effectRef>
          <a:fontRef idx="minor">
            <a:schemeClr val="tx1"/>
          </a:fontRef>
        </p:style>
      </p:cxnSp>
      <p:cxnSp>
        <p:nvCxnSpPr>
          <p:cNvPr id="24" name="Gerade Verbindung mit Pfeil 23">
            <a:extLst>
              <a:ext uri="{FF2B5EF4-FFF2-40B4-BE49-F238E27FC236}">
                <a16:creationId xmlns:a16="http://schemas.microsoft.com/office/drawing/2014/main" id="{34104993-AAB2-4F29-88F6-95731B2E3FE0}"/>
              </a:ext>
            </a:extLst>
          </p:cNvPr>
          <p:cNvCxnSpPr>
            <a:cxnSpLocks/>
            <a:stCxn id="15" idx="0"/>
          </p:cNvCxnSpPr>
          <p:nvPr/>
        </p:nvCxnSpPr>
        <p:spPr>
          <a:xfrm flipH="1" flipV="1">
            <a:off x="8025702" y="3948051"/>
            <a:ext cx="698538" cy="1167340"/>
          </a:xfrm>
          <a:prstGeom prst="straightConnector1">
            <a:avLst/>
          </a:prstGeom>
          <a:ln w="19050">
            <a:tailEnd type="triangle"/>
          </a:ln>
        </p:spPr>
        <p:style>
          <a:lnRef idx="1">
            <a:schemeClr val="accent6"/>
          </a:lnRef>
          <a:fillRef idx="0">
            <a:schemeClr val="accent6"/>
          </a:fillRef>
          <a:effectRef idx="0">
            <a:schemeClr val="accent6"/>
          </a:effectRef>
          <a:fontRef idx="minor">
            <a:schemeClr val="tx1"/>
          </a:fontRef>
        </p:style>
      </p:cxnSp>
      <p:cxnSp>
        <p:nvCxnSpPr>
          <p:cNvPr id="26" name="Gerade Verbindung mit Pfeil 25">
            <a:extLst>
              <a:ext uri="{FF2B5EF4-FFF2-40B4-BE49-F238E27FC236}">
                <a16:creationId xmlns:a16="http://schemas.microsoft.com/office/drawing/2014/main" id="{EEFD355C-32A0-4DF6-8521-51BF419A6B37}"/>
              </a:ext>
            </a:extLst>
          </p:cNvPr>
          <p:cNvCxnSpPr>
            <a:cxnSpLocks/>
            <a:stCxn id="17" idx="0"/>
          </p:cNvCxnSpPr>
          <p:nvPr/>
        </p:nvCxnSpPr>
        <p:spPr>
          <a:xfrm flipH="1" flipV="1">
            <a:off x="6783760" y="4042562"/>
            <a:ext cx="460283" cy="1078829"/>
          </a:xfrm>
          <a:prstGeom prst="straightConnector1">
            <a:avLst/>
          </a:prstGeom>
          <a:ln w="19050">
            <a:solidFill>
              <a:schemeClr val="bg1">
                <a:lumMod val="50000"/>
              </a:schemeClr>
            </a:solidFill>
            <a:tailEnd type="triangle"/>
          </a:ln>
        </p:spPr>
        <p:style>
          <a:lnRef idx="1">
            <a:schemeClr val="dk1"/>
          </a:lnRef>
          <a:fillRef idx="0">
            <a:schemeClr val="dk1"/>
          </a:fillRef>
          <a:effectRef idx="0">
            <a:schemeClr val="dk1"/>
          </a:effectRef>
          <a:fontRef idx="minor">
            <a:schemeClr val="tx1"/>
          </a:fontRef>
        </p:style>
      </p:cxnSp>
      <p:sp>
        <p:nvSpPr>
          <p:cNvPr id="30" name="Textfeld 29">
            <a:extLst>
              <a:ext uri="{FF2B5EF4-FFF2-40B4-BE49-F238E27FC236}">
                <a16:creationId xmlns:a16="http://schemas.microsoft.com/office/drawing/2014/main" id="{0BA53EA9-E132-4831-81F8-95E16BEA6D09}"/>
              </a:ext>
            </a:extLst>
          </p:cNvPr>
          <p:cNvSpPr txBox="1"/>
          <p:nvPr/>
        </p:nvSpPr>
        <p:spPr>
          <a:xfrm>
            <a:off x="7922833" y="1906865"/>
            <a:ext cx="1831248" cy="830997"/>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1200" dirty="0">
                <a:latin typeface="Komika Text" panose="02000000000000000000" pitchFamily="2" charset="0"/>
              </a:rPr>
              <a:t>These settings produce spectra going to 16 kHz with 1024 points (spectral resolution 15.6 Hz). </a:t>
            </a:r>
          </a:p>
        </p:txBody>
      </p:sp>
      <p:cxnSp>
        <p:nvCxnSpPr>
          <p:cNvPr id="32" name="Verbinder: gewinkelt 31">
            <a:extLst>
              <a:ext uri="{FF2B5EF4-FFF2-40B4-BE49-F238E27FC236}">
                <a16:creationId xmlns:a16="http://schemas.microsoft.com/office/drawing/2014/main" id="{D7B0D087-7011-4709-B1C3-B7B25F413F8C}"/>
              </a:ext>
            </a:extLst>
          </p:cNvPr>
          <p:cNvCxnSpPr>
            <a:cxnSpLocks/>
            <a:stCxn id="30" idx="2"/>
          </p:cNvCxnSpPr>
          <p:nvPr/>
        </p:nvCxnSpPr>
        <p:spPr>
          <a:xfrm rot="5400000">
            <a:off x="7921110" y="3017199"/>
            <a:ext cx="1196684" cy="638011"/>
          </a:xfrm>
          <a:prstGeom prst="bentConnector3">
            <a:avLst>
              <a:gd name="adj1" fmla="val 99298"/>
            </a:avLst>
          </a:prstGeom>
          <a:ln w="28575">
            <a:tailEnd type="triangle"/>
          </a:ln>
        </p:spPr>
        <p:style>
          <a:lnRef idx="1">
            <a:schemeClr val="accent5"/>
          </a:lnRef>
          <a:fillRef idx="0">
            <a:schemeClr val="accent5"/>
          </a:fillRef>
          <a:effectRef idx="0">
            <a:schemeClr val="accent5"/>
          </a:effectRef>
          <a:fontRef idx="minor">
            <a:schemeClr val="tx1"/>
          </a:fontRef>
        </p:style>
      </p:cxnSp>
      <p:sp>
        <p:nvSpPr>
          <p:cNvPr id="35" name="Textfeld 34">
            <a:extLst>
              <a:ext uri="{FF2B5EF4-FFF2-40B4-BE49-F238E27FC236}">
                <a16:creationId xmlns:a16="http://schemas.microsoft.com/office/drawing/2014/main" id="{B10F8B17-4CCD-42DF-9E61-D105181ED4F3}"/>
              </a:ext>
            </a:extLst>
          </p:cNvPr>
          <p:cNvSpPr txBox="1"/>
          <p:nvPr/>
        </p:nvSpPr>
        <p:spPr>
          <a:xfrm>
            <a:off x="3038514" y="6194676"/>
            <a:ext cx="4605623" cy="461665"/>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1200" dirty="0">
                <a:latin typeface="Komika Text" panose="02000000000000000000" pitchFamily="2" charset="0"/>
              </a:rPr>
              <a:t>Operation hint: all changes apply immediately with the next test run. You do not need to press a save button or close TasForms.</a:t>
            </a:r>
          </a:p>
        </p:txBody>
      </p:sp>
    </p:spTree>
    <p:extLst>
      <p:ext uri="{BB962C8B-B14F-4D97-AF65-F5344CB8AC3E}">
        <p14:creationId xmlns:p14="http://schemas.microsoft.com/office/powerpoint/2010/main" val="42921312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076E233-1A26-47CE-81B8-18506CC5E1B4}"/>
              </a:ext>
            </a:extLst>
          </p:cNvPr>
          <p:cNvSpPr>
            <a:spLocks noGrp="1"/>
          </p:cNvSpPr>
          <p:nvPr>
            <p:ph type="title"/>
          </p:nvPr>
        </p:nvSpPr>
        <p:spPr/>
        <p:txBody>
          <a:bodyPr/>
          <a:lstStyle/>
          <a:p>
            <a:r>
              <a:rPr lang="en-US" dirty="0"/>
              <a:t>More on FFT parameters</a:t>
            </a:r>
          </a:p>
        </p:txBody>
      </p:sp>
      <p:sp>
        <p:nvSpPr>
          <p:cNvPr id="3" name="Datumsplatzhalter 2">
            <a:extLst>
              <a:ext uri="{FF2B5EF4-FFF2-40B4-BE49-F238E27FC236}">
                <a16:creationId xmlns:a16="http://schemas.microsoft.com/office/drawing/2014/main" id="{A2DBFC6D-DE7A-4CE0-9598-A4FD862C7CAA}"/>
              </a:ext>
            </a:extLst>
          </p:cNvPr>
          <p:cNvSpPr>
            <a:spLocks noGrp="1"/>
          </p:cNvSpPr>
          <p:nvPr>
            <p:ph type="dt" sz="half" idx="10"/>
          </p:nvPr>
        </p:nvSpPr>
        <p:spPr/>
        <p:txBody>
          <a:bodyPr/>
          <a:lstStyle/>
          <a:p>
            <a:fld id="{3D757612-79AC-4037-831F-473454D000FB}" type="datetime5">
              <a:rPr lang="de-DE" smtClean="0"/>
              <a:pPr/>
              <a:t>22-04-26</a:t>
            </a:fld>
            <a:endParaRPr lang="de-DE"/>
          </a:p>
        </p:txBody>
      </p:sp>
      <p:sp>
        <p:nvSpPr>
          <p:cNvPr id="4" name="Fußzeilenplatzhalter 3">
            <a:extLst>
              <a:ext uri="{FF2B5EF4-FFF2-40B4-BE49-F238E27FC236}">
                <a16:creationId xmlns:a16="http://schemas.microsoft.com/office/drawing/2014/main" id="{FCA82EC7-BE8F-460E-9EB6-BBDCE45A7E0A}"/>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956FC978-3860-4A42-B20B-B792F71DC311}"/>
              </a:ext>
            </a:extLst>
          </p:cNvPr>
          <p:cNvSpPr>
            <a:spLocks noGrp="1"/>
          </p:cNvSpPr>
          <p:nvPr>
            <p:ph type="sldNum" sz="quarter" idx="12"/>
          </p:nvPr>
        </p:nvSpPr>
        <p:spPr/>
        <p:txBody>
          <a:bodyPr/>
          <a:lstStyle/>
          <a:p>
            <a:fld id="{6C6AE60A-B69C-4790-82F7-3882EDF23186}" type="slidenum">
              <a:rPr lang="de-DE" smtClean="0"/>
              <a:pPr/>
              <a:t>22</a:t>
            </a:fld>
            <a:endParaRPr lang="de-DE"/>
          </a:p>
        </p:txBody>
      </p:sp>
      <p:pic>
        <p:nvPicPr>
          <p:cNvPr id="6" name="Grafik 5">
            <a:extLst>
              <a:ext uri="{FF2B5EF4-FFF2-40B4-BE49-F238E27FC236}">
                <a16:creationId xmlns:a16="http://schemas.microsoft.com/office/drawing/2014/main" id="{3D98E440-14E7-4A37-9AD5-6EF3504D3DB6}"/>
              </a:ext>
            </a:extLst>
          </p:cNvPr>
          <p:cNvPicPr>
            <a:picLocks noChangeAspect="1"/>
          </p:cNvPicPr>
          <p:nvPr/>
        </p:nvPicPr>
        <p:blipFill>
          <a:blip r:embed="rId2"/>
          <a:stretch>
            <a:fillRect/>
          </a:stretch>
        </p:blipFill>
        <p:spPr>
          <a:xfrm>
            <a:off x="495300" y="2730803"/>
            <a:ext cx="4222070" cy="3620005"/>
          </a:xfrm>
          <a:prstGeom prst="rect">
            <a:avLst/>
          </a:prstGeom>
        </p:spPr>
      </p:pic>
      <p:sp>
        <p:nvSpPr>
          <p:cNvPr id="7" name="Rechteck: abgerundete Ecken 6">
            <a:extLst>
              <a:ext uri="{FF2B5EF4-FFF2-40B4-BE49-F238E27FC236}">
                <a16:creationId xmlns:a16="http://schemas.microsoft.com/office/drawing/2014/main" id="{0FC9E1F7-719F-4D11-8C70-C2BC6B2EB026}"/>
              </a:ext>
            </a:extLst>
          </p:cNvPr>
          <p:cNvSpPr/>
          <p:nvPr/>
        </p:nvSpPr>
        <p:spPr>
          <a:xfrm>
            <a:off x="986118" y="4274356"/>
            <a:ext cx="1131727" cy="236221"/>
          </a:xfrm>
          <a:prstGeom prst="round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Pfeil: nach rechts 7">
            <a:extLst>
              <a:ext uri="{FF2B5EF4-FFF2-40B4-BE49-F238E27FC236}">
                <a16:creationId xmlns:a16="http://schemas.microsoft.com/office/drawing/2014/main" id="{13B90E55-2DF9-4F55-86BA-65241F05FC86}"/>
              </a:ext>
            </a:extLst>
          </p:cNvPr>
          <p:cNvSpPr/>
          <p:nvPr/>
        </p:nvSpPr>
        <p:spPr>
          <a:xfrm rot="19553040">
            <a:off x="1998501" y="4053491"/>
            <a:ext cx="592490" cy="236510"/>
          </a:xfrm>
          <a:prstGeom prs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9" name="Textfeld 8">
            <a:extLst>
              <a:ext uri="{FF2B5EF4-FFF2-40B4-BE49-F238E27FC236}">
                <a16:creationId xmlns:a16="http://schemas.microsoft.com/office/drawing/2014/main" id="{97456AF1-0AE9-4D70-9607-2F622414BF2D}"/>
              </a:ext>
            </a:extLst>
          </p:cNvPr>
          <p:cNvSpPr txBox="1"/>
          <p:nvPr/>
        </p:nvSpPr>
        <p:spPr>
          <a:xfrm>
            <a:off x="495300" y="1966093"/>
            <a:ext cx="3169857" cy="738664"/>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1400" dirty="0">
                <a:latin typeface="Komika Text" panose="02000000000000000000" pitchFamily="2" charset="0"/>
              </a:rPr>
              <a:t>FFT windowing is specified in TasAlyser. Open the </a:t>
            </a:r>
            <a:r>
              <a:rPr lang="en-US" sz="1200" b="1" dirty="0">
                <a:latin typeface="Verdana" panose="020B0604030504040204" pitchFamily="34" charset="0"/>
                <a:ea typeface="Verdana" panose="020B0604030504040204" pitchFamily="34" charset="0"/>
              </a:rPr>
              <a:t>System Configuration </a:t>
            </a:r>
            <a:r>
              <a:rPr lang="en-US" sz="1400" dirty="0">
                <a:latin typeface="Komika Text" panose="02000000000000000000" pitchFamily="2" charset="0"/>
              </a:rPr>
              <a:t>and double-click on the FFT module:</a:t>
            </a:r>
          </a:p>
        </p:txBody>
      </p:sp>
      <p:sp>
        <p:nvSpPr>
          <p:cNvPr id="10" name="Pfeil: eingekerbt nach rechts 9">
            <a:extLst>
              <a:ext uri="{FF2B5EF4-FFF2-40B4-BE49-F238E27FC236}">
                <a16:creationId xmlns:a16="http://schemas.microsoft.com/office/drawing/2014/main" id="{9F708ED7-062C-422E-8521-DC52A01EF9F1}"/>
              </a:ext>
            </a:extLst>
          </p:cNvPr>
          <p:cNvSpPr/>
          <p:nvPr/>
        </p:nvSpPr>
        <p:spPr>
          <a:xfrm>
            <a:off x="4167310" y="1466924"/>
            <a:ext cx="5165616" cy="418058"/>
          </a:xfrm>
          <a:prstGeom prst="notchedRight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400" dirty="0">
                <a:latin typeface="Komika Text" panose="02000000000000000000" pitchFamily="2" charset="0"/>
              </a:rPr>
              <a:t>Raw data stream with 50 kHz</a:t>
            </a:r>
          </a:p>
        </p:txBody>
      </p:sp>
      <p:sp>
        <p:nvSpPr>
          <p:cNvPr id="11" name="Pfeil: eingekerbt nach rechts 10">
            <a:extLst>
              <a:ext uri="{FF2B5EF4-FFF2-40B4-BE49-F238E27FC236}">
                <a16:creationId xmlns:a16="http://schemas.microsoft.com/office/drawing/2014/main" id="{81E7C5CB-6D6C-42FE-9A88-46CFC50DEE9B}"/>
              </a:ext>
            </a:extLst>
          </p:cNvPr>
          <p:cNvSpPr/>
          <p:nvPr/>
        </p:nvSpPr>
        <p:spPr>
          <a:xfrm>
            <a:off x="4747597" y="2286699"/>
            <a:ext cx="4086686" cy="418058"/>
          </a:xfrm>
          <a:prstGeom prst="notchedRight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dirty="0">
                <a:latin typeface="Komika Text" panose="02000000000000000000" pitchFamily="2" charset="0"/>
              </a:rPr>
              <a:t>Resampled data stream with 32 kHz</a:t>
            </a:r>
          </a:p>
        </p:txBody>
      </p:sp>
      <p:sp>
        <p:nvSpPr>
          <p:cNvPr id="12" name="Pfeil: nach unten 11">
            <a:extLst>
              <a:ext uri="{FF2B5EF4-FFF2-40B4-BE49-F238E27FC236}">
                <a16:creationId xmlns:a16="http://schemas.microsoft.com/office/drawing/2014/main" id="{2B8CC89A-4DF3-45DC-AD6A-D026B417AE02}"/>
              </a:ext>
            </a:extLst>
          </p:cNvPr>
          <p:cNvSpPr/>
          <p:nvPr/>
        </p:nvSpPr>
        <p:spPr>
          <a:xfrm>
            <a:off x="6604840" y="1884982"/>
            <a:ext cx="408079" cy="418058"/>
          </a:xfrm>
          <a:prstGeom prst="down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13" name="Rechteck 12">
            <a:extLst>
              <a:ext uri="{FF2B5EF4-FFF2-40B4-BE49-F238E27FC236}">
                <a16:creationId xmlns:a16="http://schemas.microsoft.com/office/drawing/2014/main" id="{6D8023C2-AF6F-4269-B93A-3ECF20F7B6FC}"/>
              </a:ext>
            </a:extLst>
          </p:cNvPr>
          <p:cNvSpPr/>
          <p:nvPr/>
        </p:nvSpPr>
        <p:spPr>
          <a:xfrm>
            <a:off x="5229462" y="3084599"/>
            <a:ext cx="1375378" cy="269336"/>
          </a:xfrm>
          <a:prstGeom prst="rect">
            <a:avLst/>
          </a:prstGeom>
          <a:noFill/>
          <a:ln w="28575" cap="flat" cmpd="sng" algn="ctr">
            <a:solidFill>
              <a:schemeClr val="accent4">
                <a:lumMod val="20000"/>
                <a:lumOff val="80000"/>
              </a:schemeClr>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US"/>
          </a:p>
        </p:txBody>
      </p:sp>
      <p:sp>
        <p:nvSpPr>
          <p:cNvPr id="14" name="Rechteck 13">
            <a:extLst>
              <a:ext uri="{FF2B5EF4-FFF2-40B4-BE49-F238E27FC236}">
                <a16:creationId xmlns:a16="http://schemas.microsoft.com/office/drawing/2014/main" id="{A4A43EA9-328D-4170-BA8F-BB0B54421D18}"/>
              </a:ext>
            </a:extLst>
          </p:cNvPr>
          <p:cNvSpPr/>
          <p:nvPr/>
        </p:nvSpPr>
        <p:spPr>
          <a:xfrm>
            <a:off x="5556254" y="3176008"/>
            <a:ext cx="1375378" cy="269336"/>
          </a:xfrm>
          <a:prstGeom prst="rect">
            <a:avLst/>
          </a:prstGeom>
          <a:noFill/>
          <a:ln w="28575" cap="flat" cmpd="sng" algn="ctr">
            <a:solidFill>
              <a:schemeClr val="accent4">
                <a:lumMod val="40000"/>
                <a:lumOff val="60000"/>
              </a:schemeClr>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US"/>
          </a:p>
        </p:txBody>
      </p:sp>
      <p:sp>
        <p:nvSpPr>
          <p:cNvPr id="15" name="Rechteck 14">
            <a:extLst>
              <a:ext uri="{FF2B5EF4-FFF2-40B4-BE49-F238E27FC236}">
                <a16:creationId xmlns:a16="http://schemas.microsoft.com/office/drawing/2014/main" id="{D99A51BB-17DC-41E8-B676-DC32D7EE9BAA}"/>
              </a:ext>
            </a:extLst>
          </p:cNvPr>
          <p:cNvSpPr/>
          <p:nvPr/>
        </p:nvSpPr>
        <p:spPr>
          <a:xfrm>
            <a:off x="5883046" y="3285922"/>
            <a:ext cx="1375378" cy="269336"/>
          </a:xfrm>
          <a:prstGeom prst="rect">
            <a:avLst/>
          </a:prstGeom>
          <a:noFill/>
          <a:ln w="28575" cap="flat" cmpd="sng" algn="ctr">
            <a:solidFill>
              <a:schemeClr val="accent4"/>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US"/>
          </a:p>
        </p:txBody>
      </p:sp>
      <p:sp>
        <p:nvSpPr>
          <p:cNvPr id="16" name="Rechteck 15">
            <a:extLst>
              <a:ext uri="{FF2B5EF4-FFF2-40B4-BE49-F238E27FC236}">
                <a16:creationId xmlns:a16="http://schemas.microsoft.com/office/drawing/2014/main" id="{AE917D10-8CAB-40A3-92BB-5A6622E99273}"/>
              </a:ext>
            </a:extLst>
          </p:cNvPr>
          <p:cNvSpPr/>
          <p:nvPr/>
        </p:nvSpPr>
        <p:spPr>
          <a:xfrm>
            <a:off x="6209838" y="3399261"/>
            <a:ext cx="1375378" cy="269336"/>
          </a:xfrm>
          <a:prstGeom prst="rect">
            <a:avLst/>
          </a:prstGeom>
          <a:noFill/>
          <a:ln w="28575" cap="flat" cmpd="sng" algn="ctr">
            <a:solidFill>
              <a:schemeClr val="accent4">
                <a:lumMod val="60000"/>
                <a:lumOff val="40000"/>
              </a:schemeClr>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US"/>
          </a:p>
        </p:txBody>
      </p:sp>
      <p:sp>
        <p:nvSpPr>
          <p:cNvPr id="17" name="Rechteck 16">
            <a:extLst>
              <a:ext uri="{FF2B5EF4-FFF2-40B4-BE49-F238E27FC236}">
                <a16:creationId xmlns:a16="http://schemas.microsoft.com/office/drawing/2014/main" id="{8C9DEF04-16C5-4E1D-808F-9A01336761A0}"/>
              </a:ext>
            </a:extLst>
          </p:cNvPr>
          <p:cNvSpPr/>
          <p:nvPr/>
        </p:nvSpPr>
        <p:spPr>
          <a:xfrm>
            <a:off x="6604840" y="3498114"/>
            <a:ext cx="1375378" cy="269336"/>
          </a:xfrm>
          <a:prstGeom prst="rect">
            <a:avLst/>
          </a:prstGeom>
          <a:noFill/>
          <a:ln w="28575" cap="flat" cmpd="sng" algn="ctr">
            <a:solidFill>
              <a:schemeClr val="accent4">
                <a:lumMod val="20000"/>
                <a:lumOff val="80000"/>
              </a:schemeClr>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US"/>
          </a:p>
        </p:txBody>
      </p:sp>
      <p:sp>
        <p:nvSpPr>
          <p:cNvPr id="18" name="Textfeld 17">
            <a:extLst>
              <a:ext uri="{FF2B5EF4-FFF2-40B4-BE49-F238E27FC236}">
                <a16:creationId xmlns:a16="http://schemas.microsoft.com/office/drawing/2014/main" id="{170ED1C7-6CE2-4479-9D4C-A03994E6C212}"/>
              </a:ext>
            </a:extLst>
          </p:cNvPr>
          <p:cNvSpPr txBox="1"/>
          <p:nvPr/>
        </p:nvSpPr>
        <p:spPr>
          <a:xfrm>
            <a:off x="7839321" y="2974894"/>
            <a:ext cx="1928299" cy="523220"/>
          </a:xfrm>
          <a:prstGeom prst="rect">
            <a:avLst/>
          </a:prstGeom>
          <a:noFill/>
        </p:spPr>
        <p:txBody>
          <a:bodyPr wrap="square" rtlCol="0">
            <a:spAutoFit/>
          </a:bodyPr>
          <a:lstStyle/>
          <a:p>
            <a:r>
              <a:rPr lang="en-US" sz="1400" i="1" dirty="0">
                <a:solidFill>
                  <a:schemeClr val="dk1"/>
                </a:solidFill>
              </a:rPr>
              <a:t>Blocks of 2048 samples, shifted by 512 samples</a:t>
            </a:r>
          </a:p>
        </p:txBody>
      </p:sp>
      <p:sp>
        <p:nvSpPr>
          <p:cNvPr id="19" name="Pfeil: nach unten 18">
            <a:extLst>
              <a:ext uri="{FF2B5EF4-FFF2-40B4-BE49-F238E27FC236}">
                <a16:creationId xmlns:a16="http://schemas.microsoft.com/office/drawing/2014/main" id="{5F1479D1-677D-4AFD-86FB-C0EA1E79721A}"/>
              </a:ext>
            </a:extLst>
          </p:cNvPr>
          <p:cNvSpPr/>
          <p:nvPr/>
        </p:nvSpPr>
        <p:spPr>
          <a:xfrm>
            <a:off x="6602015" y="2664424"/>
            <a:ext cx="408079" cy="418058"/>
          </a:xfrm>
          <a:prstGeom prst="down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grpSp>
        <p:nvGrpSpPr>
          <p:cNvPr id="23" name="Gruppieren 22">
            <a:extLst>
              <a:ext uri="{FF2B5EF4-FFF2-40B4-BE49-F238E27FC236}">
                <a16:creationId xmlns:a16="http://schemas.microsoft.com/office/drawing/2014/main" id="{932CC133-93F1-4C42-80F8-99BABA4B3447}"/>
              </a:ext>
            </a:extLst>
          </p:cNvPr>
          <p:cNvGrpSpPr/>
          <p:nvPr/>
        </p:nvGrpSpPr>
        <p:grpSpPr>
          <a:xfrm>
            <a:off x="5883046" y="3820220"/>
            <a:ext cx="1375378" cy="215444"/>
            <a:chOff x="5883046" y="3926438"/>
            <a:chExt cx="1375378" cy="215444"/>
          </a:xfrm>
        </p:grpSpPr>
        <p:cxnSp>
          <p:nvCxnSpPr>
            <p:cNvPr id="21" name="Gerade Verbindung mit Pfeil 20">
              <a:extLst>
                <a:ext uri="{FF2B5EF4-FFF2-40B4-BE49-F238E27FC236}">
                  <a16:creationId xmlns:a16="http://schemas.microsoft.com/office/drawing/2014/main" id="{0B21FC98-C984-4D31-A082-67A9C8152F81}"/>
                </a:ext>
              </a:extLst>
            </p:cNvPr>
            <p:cNvCxnSpPr/>
            <p:nvPr/>
          </p:nvCxnSpPr>
          <p:spPr>
            <a:xfrm>
              <a:off x="5883046" y="4043008"/>
              <a:ext cx="1375378" cy="0"/>
            </a:xfrm>
            <a:prstGeom prst="straightConnector1">
              <a:avLst/>
            </a:prstGeom>
            <a:ln w="12700">
              <a:headEnd type="triangle" w="med" len="med"/>
              <a:tailEnd type="triangle" w="med" len="med"/>
            </a:ln>
          </p:spPr>
          <p:style>
            <a:lnRef idx="1">
              <a:schemeClr val="accent4"/>
            </a:lnRef>
            <a:fillRef idx="0">
              <a:schemeClr val="accent4"/>
            </a:fillRef>
            <a:effectRef idx="0">
              <a:schemeClr val="accent4"/>
            </a:effectRef>
            <a:fontRef idx="minor">
              <a:schemeClr val="tx1"/>
            </a:fontRef>
          </p:style>
        </p:cxnSp>
        <p:sp>
          <p:nvSpPr>
            <p:cNvPr id="22" name="Textfeld 21">
              <a:extLst>
                <a:ext uri="{FF2B5EF4-FFF2-40B4-BE49-F238E27FC236}">
                  <a16:creationId xmlns:a16="http://schemas.microsoft.com/office/drawing/2014/main" id="{7AA9EAD1-6314-4C0D-A683-5D3A693D4FF0}"/>
                </a:ext>
              </a:extLst>
            </p:cNvPr>
            <p:cNvSpPr txBox="1"/>
            <p:nvPr/>
          </p:nvSpPr>
          <p:spPr>
            <a:xfrm>
              <a:off x="6345838" y="3926438"/>
              <a:ext cx="438188" cy="215444"/>
            </a:xfrm>
            <a:prstGeom prst="rect">
              <a:avLst/>
            </a:prstGeom>
            <a:solidFill>
              <a:schemeClr val="bg1"/>
            </a:solidFill>
          </p:spPr>
          <p:txBody>
            <a:bodyPr wrap="none" lIns="36000" tIns="0" rIns="36000" bIns="0" rtlCol="0">
              <a:spAutoFit/>
            </a:bodyPr>
            <a:lstStyle/>
            <a:p>
              <a:r>
                <a:rPr lang="en-US" sz="1400" dirty="0">
                  <a:solidFill>
                    <a:schemeClr val="accent4">
                      <a:lumMod val="75000"/>
                    </a:schemeClr>
                  </a:solidFill>
                </a:rPr>
                <a:t>2048</a:t>
              </a:r>
            </a:p>
          </p:txBody>
        </p:sp>
      </p:grpSp>
      <p:sp>
        <p:nvSpPr>
          <p:cNvPr id="24" name="Textfeld 23">
            <a:extLst>
              <a:ext uri="{FF2B5EF4-FFF2-40B4-BE49-F238E27FC236}">
                <a16:creationId xmlns:a16="http://schemas.microsoft.com/office/drawing/2014/main" id="{0886946E-4851-45C3-9EA9-4D7372906E0A}"/>
              </a:ext>
            </a:extLst>
          </p:cNvPr>
          <p:cNvSpPr txBox="1"/>
          <p:nvPr/>
        </p:nvSpPr>
        <p:spPr>
          <a:xfrm>
            <a:off x="503156" y="1038871"/>
            <a:ext cx="8072403" cy="369332"/>
          </a:xfrm>
          <a:prstGeom prst="rect">
            <a:avLst/>
          </a:prstGeom>
          <a:noFill/>
        </p:spPr>
        <p:txBody>
          <a:bodyPr wrap="none" rtlCol="0">
            <a:spAutoFit/>
          </a:bodyPr>
          <a:lstStyle/>
          <a:p>
            <a:r>
              <a:rPr lang="en-US" dirty="0"/>
              <a:t>Using the example settings from the previous page, the processing steps are like this:</a:t>
            </a:r>
          </a:p>
        </p:txBody>
      </p:sp>
      <p:sp>
        <p:nvSpPr>
          <p:cNvPr id="25" name="Textfeld 24">
            <a:extLst>
              <a:ext uri="{FF2B5EF4-FFF2-40B4-BE49-F238E27FC236}">
                <a16:creationId xmlns:a16="http://schemas.microsoft.com/office/drawing/2014/main" id="{EF464E85-A054-4C24-A0E8-062603C0F34A}"/>
              </a:ext>
            </a:extLst>
          </p:cNvPr>
          <p:cNvSpPr txBox="1"/>
          <p:nvPr/>
        </p:nvSpPr>
        <p:spPr>
          <a:xfrm>
            <a:off x="7839320" y="1874680"/>
            <a:ext cx="1928299" cy="307777"/>
          </a:xfrm>
          <a:prstGeom prst="rect">
            <a:avLst/>
          </a:prstGeom>
          <a:noFill/>
        </p:spPr>
        <p:txBody>
          <a:bodyPr wrap="square" rtlCol="0">
            <a:spAutoFit/>
          </a:bodyPr>
          <a:lstStyle/>
          <a:p>
            <a:r>
              <a:rPr lang="en-US" sz="1400" i="1" dirty="0">
                <a:solidFill>
                  <a:schemeClr val="dk1"/>
                </a:solidFill>
              </a:rPr>
              <a:t>Resampling</a:t>
            </a:r>
          </a:p>
        </p:txBody>
      </p:sp>
      <p:pic>
        <p:nvPicPr>
          <p:cNvPr id="26" name="Grafik 25">
            <a:extLst>
              <a:ext uri="{FF2B5EF4-FFF2-40B4-BE49-F238E27FC236}">
                <a16:creationId xmlns:a16="http://schemas.microsoft.com/office/drawing/2014/main" id="{0CBE8B2C-717D-4867-BE99-9F2F12AA4C61}"/>
              </a:ext>
            </a:extLst>
          </p:cNvPr>
          <p:cNvPicPr>
            <a:picLocks noChangeAspect="1"/>
          </p:cNvPicPr>
          <p:nvPr/>
        </p:nvPicPr>
        <p:blipFill>
          <a:blip r:embed="rId3"/>
          <a:stretch>
            <a:fillRect/>
          </a:stretch>
        </p:blipFill>
        <p:spPr>
          <a:xfrm>
            <a:off x="5154175" y="4762712"/>
            <a:ext cx="2179535" cy="517276"/>
          </a:xfrm>
          <a:prstGeom prst="rect">
            <a:avLst/>
          </a:prstGeom>
        </p:spPr>
      </p:pic>
      <p:pic>
        <p:nvPicPr>
          <p:cNvPr id="27" name="Grafik 26">
            <a:extLst>
              <a:ext uri="{FF2B5EF4-FFF2-40B4-BE49-F238E27FC236}">
                <a16:creationId xmlns:a16="http://schemas.microsoft.com/office/drawing/2014/main" id="{878883A7-B29A-43D2-B8C3-7B212B836486}"/>
              </a:ext>
            </a:extLst>
          </p:cNvPr>
          <p:cNvPicPr>
            <a:picLocks noChangeAspect="1"/>
          </p:cNvPicPr>
          <p:nvPr/>
        </p:nvPicPr>
        <p:blipFill>
          <a:blip r:embed="rId3"/>
          <a:stretch>
            <a:fillRect/>
          </a:stretch>
        </p:blipFill>
        <p:spPr>
          <a:xfrm>
            <a:off x="5556254" y="5215791"/>
            <a:ext cx="2179535" cy="517276"/>
          </a:xfrm>
          <a:prstGeom prst="rect">
            <a:avLst/>
          </a:prstGeom>
        </p:spPr>
      </p:pic>
      <p:pic>
        <p:nvPicPr>
          <p:cNvPr id="28" name="Grafik 27">
            <a:extLst>
              <a:ext uri="{FF2B5EF4-FFF2-40B4-BE49-F238E27FC236}">
                <a16:creationId xmlns:a16="http://schemas.microsoft.com/office/drawing/2014/main" id="{B9BB368F-2FE0-4075-9295-FC635E07D3F9}"/>
              </a:ext>
            </a:extLst>
          </p:cNvPr>
          <p:cNvPicPr>
            <a:picLocks noChangeAspect="1"/>
          </p:cNvPicPr>
          <p:nvPr/>
        </p:nvPicPr>
        <p:blipFill>
          <a:blip r:embed="rId3"/>
          <a:stretch>
            <a:fillRect/>
          </a:stretch>
        </p:blipFill>
        <p:spPr>
          <a:xfrm>
            <a:off x="5920326" y="5648965"/>
            <a:ext cx="2179535" cy="517276"/>
          </a:xfrm>
          <a:prstGeom prst="rect">
            <a:avLst/>
          </a:prstGeom>
        </p:spPr>
      </p:pic>
      <p:sp>
        <p:nvSpPr>
          <p:cNvPr id="29" name="Pfeil: nach unten 28">
            <a:extLst>
              <a:ext uri="{FF2B5EF4-FFF2-40B4-BE49-F238E27FC236}">
                <a16:creationId xmlns:a16="http://schemas.microsoft.com/office/drawing/2014/main" id="{C310A620-16FD-4BDC-B6A4-098EC80560A5}"/>
              </a:ext>
            </a:extLst>
          </p:cNvPr>
          <p:cNvSpPr/>
          <p:nvPr/>
        </p:nvSpPr>
        <p:spPr>
          <a:xfrm>
            <a:off x="6607390" y="4372416"/>
            <a:ext cx="408079" cy="418058"/>
          </a:xfrm>
          <a:prstGeom prst="down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p>
        </p:txBody>
      </p:sp>
      <p:sp>
        <p:nvSpPr>
          <p:cNvPr id="30" name="Textfeld 29">
            <a:extLst>
              <a:ext uri="{FF2B5EF4-FFF2-40B4-BE49-F238E27FC236}">
                <a16:creationId xmlns:a16="http://schemas.microsoft.com/office/drawing/2014/main" id="{CD647E68-90FB-4122-A988-B6841F1DA12E}"/>
              </a:ext>
            </a:extLst>
          </p:cNvPr>
          <p:cNvSpPr txBox="1"/>
          <p:nvPr/>
        </p:nvSpPr>
        <p:spPr>
          <a:xfrm>
            <a:off x="7031310" y="4063972"/>
            <a:ext cx="2798490" cy="954107"/>
          </a:xfrm>
          <a:prstGeom prst="rect">
            <a:avLst/>
          </a:prstGeom>
          <a:noFill/>
        </p:spPr>
        <p:txBody>
          <a:bodyPr wrap="square" rtlCol="0">
            <a:spAutoFit/>
          </a:bodyPr>
          <a:lstStyle/>
          <a:p>
            <a:r>
              <a:rPr lang="en-US" sz="1400" i="1" dirty="0">
                <a:solidFill>
                  <a:schemeClr val="dk1"/>
                </a:solidFill>
              </a:rPr>
              <a:t>FFT produces spectra of 1024 points reaching to 16 kHz. </a:t>
            </a:r>
          </a:p>
          <a:p>
            <a:r>
              <a:rPr lang="en-US" sz="1400" i="1" dirty="0">
                <a:solidFill>
                  <a:schemeClr val="dk1"/>
                </a:solidFill>
              </a:rPr>
              <a:t>Advance is 512 samples corresponding to 16 </a:t>
            </a:r>
            <a:r>
              <a:rPr lang="en-US" sz="1400" i="1" dirty="0" err="1">
                <a:solidFill>
                  <a:schemeClr val="dk1"/>
                </a:solidFill>
              </a:rPr>
              <a:t>ms</a:t>
            </a:r>
            <a:r>
              <a:rPr lang="en-US" sz="1400" i="1" dirty="0">
                <a:solidFill>
                  <a:schemeClr val="dk1"/>
                </a:solidFill>
              </a:rPr>
              <a:t> at 32 kHz.</a:t>
            </a:r>
          </a:p>
        </p:txBody>
      </p:sp>
      <p:cxnSp>
        <p:nvCxnSpPr>
          <p:cNvPr id="32" name="Gerade Verbindung mit Pfeil 31">
            <a:extLst>
              <a:ext uri="{FF2B5EF4-FFF2-40B4-BE49-F238E27FC236}">
                <a16:creationId xmlns:a16="http://schemas.microsoft.com/office/drawing/2014/main" id="{D2A09AC9-8B10-4131-8425-5144D2647EF1}"/>
              </a:ext>
            </a:extLst>
          </p:cNvPr>
          <p:cNvCxnSpPr>
            <a:cxnSpLocks/>
          </p:cNvCxnSpPr>
          <p:nvPr/>
        </p:nvCxnSpPr>
        <p:spPr>
          <a:xfrm>
            <a:off x="5068812" y="5471434"/>
            <a:ext cx="490176" cy="0"/>
          </a:xfrm>
          <a:prstGeom prst="straightConnector1">
            <a:avLst/>
          </a:prstGeom>
          <a:ln w="12700">
            <a:solidFill>
              <a:schemeClr val="accent6"/>
            </a:solidFill>
            <a:headEnd type="triangle" w="med" len="med"/>
            <a:tailEnd type="triangle" w="med" len="med"/>
          </a:ln>
        </p:spPr>
        <p:style>
          <a:lnRef idx="1">
            <a:schemeClr val="accent4"/>
          </a:lnRef>
          <a:fillRef idx="0">
            <a:schemeClr val="accent4"/>
          </a:fillRef>
          <a:effectRef idx="0">
            <a:schemeClr val="accent4"/>
          </a:effectRef>
          <a:fontRef idx="minor">
            <a:schemeClr val="tx1"/>
          </a:fontRef>
        </p:style>
      </p:cxnSp>
      <p:sp>
        <p:nvSpPr>
          <p:cNvPr id="33" name="Textfeld 32">
            <a:extLst>
              <a:ext uri="{FF2B5EF4-FFF2-40B4-BE49-F238E27FC236}">
                <a16:creationId xmlns:a16="http://schemas.microsoft.com/office/drawing/2014/main" id="{6646D88C-ABF3-46BB-B12A-C536382279FE}"/>
              </a:ext>
            </a:extLst>
          </p:cNvPr>
          <p:cNvSpPr txBox="1"/>
          <p:nvPr/>
        </p:nvSpPr>
        <p:spPr>
          <a:xfrm>
            <a:off x="5059540" y="5538249"/>
            <a:ext cx="508720" cy="215444"/>
          </a:xfrm>
          <a:prstGeom prst="rect">
            <a:avLst/>
          </a:prstGeom>
          <a:noFill/>
        </p:spPr>
        <p:txBody>
          <a:bodyPr wrap="none" lIns="36000" tIns="0" rIns="36000" bIns="0" rtlCol="0">
            <a:spAutoFit/>
          </a:bodyPr>
          <a:lstStyle/>
          <a:p>
            <a:r>
              <a:rPr lang="en-US" sz="1400" dirty="0">
                <a:solidFill>
                  <a:schemeClr val="accent6">
                    <a:lumMod val="75000"/>
                  </a:schemeClr>
                </a:solidFill>
              </a:rPr>
              <a:t>16 </a:t>
            </a:r>
            <a:r>
              <a:rPr lang="en-US" sz="1400" dirty="0" err="1">
                <a:solidFill>
                  <a:schemeClr val="accent6">
                    <a:lumMod val="75000"/>
                  </a:schemeClr>
                </a:solidFill>
              </a:rPr>
              <a:t>ms</a:t>
            </a:r>
            <a:endParaRPr lang="en-US" sz="1400" dirty="0">
              <a:solidFill>
                <a:schemeClr val="accent6">
                  <a:lumMod val="75000"/>
                </a:schemeClr>
              </a:solidFill>
            </a:endParaRPr>
          </a:p>
        </p:txBody>
      </p:sp>
    </p:spTree>
    <p:extLst>
      <p:ext uri="{BB962C8B-B14F-4D97-AF65-F5344CB8AC3E}">
        <p14:creationId xmlns:p14="http://schemas.microsoft.com/office/powerpoint/2010/main" val="6101684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Grafik 23">
            <a:extLst>
              <a:ext uri="{FF2B5EF4-FFF2-40B4-BE49-F238E27FC236}">
                <a16:creationId xmlns:a16="http://schemas.microsoft.com/office/drawing/2014/main" id="{8223762B-96B2-493F-B534-76885A60897F}"/>
              </a:ext>
            </a:extLst>
          </p:cNvPr>
          <p:cNvPicPr>
            <a:picLocks noChangeAspect="1"/>
          </p:cNvPicPr>
          <p:nvPr/>
        </p:nvPicPr>
        <p:blipFill>
          <a:blip r:embed="rId2"/>
          <a:stretch>
            <a:fillRect/>
          </a:stretch>
        </p:blipFill>
        <p:spPr>
          <a:xfrm>
            <a:off x="3601744" y="3003093"/>
            <a:ext cx="2245995" cy="2000250"/>
          </a:xfrm>
          <a:prstGeom prst="rect">
            <a:avLst/>
          </a:prstGeom>
        </p:spPr>
      </p:pic>
      <p:pic>
        <p:nvPicPr>
          <p:cNvPr id="22" name="Grafik 21">
            <a:extLst>
              <a:ext uri="{FF2B5EF4-FFF2-40B4-BE49-F238E27FC236}">
                <a16:creationId xmlns:a16="http://schemas.microsoft.com/office/drawing/2014/main" id="{FCA2F488-381A-45C2-AFAD-15AE20A4728B}"/>
              </a:ext>
            </a:extLst>
          </p:cNvPr>
          <p:cNvPicPr>
            <a:picLocks noChangeAspect="1"/>
          </p:cNvPicPr>
          <p:nvPr/>
        </p:nvPicPr>
        <p:blipFill>
          <a:blip r:embed="rId3"/>
          <a:stretch>
            <a:fillRect/>
          </a:stretch>
        </p:blipFill>
        <p:spPr>
          <a:xfrm>
            <a:off x="2395669" y="2795184"/>
            <a:ext cx="1131570" cy="3640455"/>
          </a:xfrm>
          <a:prstGeom prst="rect">
            <a:avLst/>
          </a:prstGeom>
        </p:spPr>
      </p:pic>
      <p:sp>
        <p:nvSpPr>
          <p:cNvPr id="2" name="Titel 1">
            <a:extLst>
              <a:ext uri="{FF2B5EF4-FFF2-40B4-BE49-F238E27FC236}">
                <a16:creationId xmlns:a16="http://schemas.microsoft.com/office/drawing/2014/main" id="{2BAEF842-A685-47E3-B2A6-283161F8150F}"/>
              </a:ext>
            </a:extLst>
          </p:cNvPr>
          <p:cNvSpPr>
            <a:spLocks noGrp="1"/>
          </p:cNvSpPr>
          <p:nvPr>
            <p:ph type="title"/>
          </p:nvPr>
        </p:nvSpPr>
        <p:spPr/>
        <p:txBody>
          <a:bodyPr/>
          <a:lstStyle/>
          <a:p>
            <a:r>
              <a:rPr lang="en-US" dirty="0"/>
              <a:t>Signal Setup in Parameter Database</a:t>
            </a:r>
          </a:p>
        </p:txBody>
      </p:sp>
      <p:sp>
        <p:nvSpPr>
          <p:cNvPr id="3" name="Datumsplatzhalter 2">
            <a:extLst>
              <a:ext uri="{FF2B5EF4-FFF2-40B4-BE49-F238E27FC236}">
                <a16:creationId xmlns:a16="http://schemas.microsoft.com/office/drawing/2014/main" id="{21F308C3-E9EB-4FBF-A993-5718F8F1652E}"/>
              </a:ext>
            </a:extLst>
          </p:cNvPr>
          <p:cNvSpPr>
            <a:spLocks noGrp="1"/>
          </p:cNvSpPr>
          <p:nvPr>
            <p:ph type="dt" sz="half" idx="10"/>
          </p:nvPr>
        </p:nvSpPr>
        <p:spPr/>
        <p:txBody>
          <a:bodyPr/>
          <a:lstStyle/>
          <a:p>
            <a:fld id="{3D757612-79AC-4037-831F-473454D000FB}" type="datetime5">
              <a:rPr lang="de-DE" smtClean="0"/>
              <a:pPr/>
              <a:t>22-04-26</a:t>
            </a:fld>
            <a:endParaRPr lang="de-DE"/>
          </a:p>
        </p:txBody>
      </p:sp>
      <p:sp>
        <p:nvSpPr>
          <p:cNvPr id="4" name="Fußzeilenplatzhalter 3">
            <a:extLst>
              <a:ext uri="{FF2B5EF4-FFF2-40B4-BE49-F238E27FC236}">
                <a16:creationId xmlns:a16="http://schemas.microsoft.com/office/drawing/2014/main" id="{D903E01F-D805-4B95-ACA6-8B975B3E6515}"/>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106DE667-A8B1-48FA-BEDD-706DB0DBEF3B}"/>
              </a:ext>
            </a:extLst>
          </p:cNvPr>
          <p:cNvSpPr>
            <a:spLocks noGrp="1"/>
          </p:cNvSpPr>
          <p:nvPr>
            <p:ph type="sldNum" sz="quarter" idx="12"/>
          </p:nvPr>
        </p:nvSpPr>
        <p:spPr/>
        <p:txBody>
          <a:bodyPr/>
          <a:lstStyle/>
          <a:p>
            <a:fld id="{6C6AE60A-B69C-4790-82F7-3882EDF23186}" type="slidenum">
              <a:rPr lang="de-DE" smtClean="0"/>
              <a:pPr/>
              <a:t>23</a:t>
            </a:fld>
            <a:endParaRPr lang="de-DE"/>
          </a:p>
        </p:txBody>
      </p:sp>
      <p:pic>
        <p:nvPicPr>
          <p:cNvPr id="8" name="Grafik 7">
            <a:extLst>
              <a:ext uri="{FF2B5EF4-FFF2-40B4-BE49-F238E27FC236}">
                <a16:creationId xmlns:a16="http://schemas.microsoft.com/office/drawing/2014/main" id="{6E139BED-740D-4F82-8C9C-9A73FA0FB3BD}"/>
              </a:ext>
            </a:extLst>
          </p:cNvPr>
          <p:cNvPicPr>
            <a:picLocks noChangeAspect="1"/>
          </p:cNvPicPr>
          <p:nvPr/>
        </p:nvPicPr>
        <p:blipFill>
          <a:blip r:embed="rId4"/>
          <a:stretch>
            <a:fillRect/>
          </a:stretch>
        </p:blipFill>
        <p:spPr>
          <a:xfrm>
            <a:off x="5581701" y="3751304"/>
            <a:ext cx="3978129" cy="2009089"/>
          </a:xfrm>
          <a:prstGeom prst="rect">
            <a:avLst/>
          </a:prstGeom>
        </p:spPr>
      </p:pic>
      <p:sp>
        <p:nvSpPr>
          <p:cNvPr id="9" name="Textfeld 8">
            <a:extLst>
              <a:ext uri="{FF2B5EF4-FFF2-40B4-BE49-F238E27FC236}">
                <a16:creationId xmlns:a16="http://schemas.microsoft.com/office/drawing/2014/main" id="{E28D3C8A-0B2F-4619-B106-C6F1FE7C5C22}"/>
              </a:ext>
            </a:extLst>
          </p:cNvPr>
          <p:cNvSpPr txBox="1"/>
          <p:nvPr/>
        </p:nvSpPr>
        <p:spPr>
          <a:xfrm>
            <a:off x="495300" y="935068"/>
            <a:ext cx="8854098" cy="1277273"/>
          </a:xfrm>
          <a:prstGeom prst="rect">
            <a:avLst/>
          </a:prstGeom>
          <a:noFill/>
        </p:spPr>
        <p:txBody>
          <a:bodyPr wrap="square" rtlCol="0">
            <a:spAutoFit/>
          </a:bodyPr>
          <a:lstStyle/>
          <a:p>
            <a:pPr>
              <a:spcAft>
                <a:spcPts val="600"/>
              </a:spcAft>
            </a:pPr>
            <a:r>
              <a:rPr lang="en-US" dirty="0"/>
              <a:t>The Discom parameter database is based on Microsoft Access </a:t>
            </a:r>
            <a:r>
              <a:rPr lang="en-US" sz="1400" dirty="0"/>
              <a:t>(due to historical and practical reasons)</a:t>
            </a:r>
            <a:r>
              <a:rPr lang="en-US" dirty="0"/>
              <a:t>.</a:t>
            </a:r>
          </a:p>
          <a:p>
            <a:pPr>
              <a:spcAft>
                <a:spcPts val="600"/>
              </a:spcAft>
            </a:pPr>
            <a:r>
              <a:rPr lang="en-US" dirty="0"/>
              <a:t>There are actually two </a:t>
            </a:r>
            <a:r>
              <a:rPr lang="en-US" dirty="0" err="1"/>
              <a:t>mdb</a:t>
            </a:r>
            <a:r>
              <a:rPr lang="en-US" dirty="0"/>
              <a:t> database file: one contains the tables with data, the other holds the user interface. This latter one is called “TasForms”, so when you intend to edit parameters, double-click on TasForms – or the shortcut called “Parameter Database”:</a:t>
            </a:r>
          </a:p>
        </p:txBody>
      </p:sp>
      <p:pic>
        <p:nvPicPr>
          <p:cNvPr id="10" name="Grafik 9">
            <a:extLst>
              <a:ext uri="{FF2B5EF4-FFF2-40B4-BE49-F238E27FC236}">
                <a16:creationId xmlns:a16="http://schemas.microsoft.com/office/drawing/2014/main" id="{0B8F527C-9C4F-4237-8BE6-42968EF29AA8}"/>
              </a:ext>
            </a:extLst>
          </p:cNvPr>
          <p:cNvPicPr>
            <a:picLocks noChangeAspect="1"/>
          </p:cNvPicPr>
          <p:nvPr/>
        </p:nvPicPr>
        <p:blipFill>
          <a:blip r:embed="rId5"/>
          <a:stretch>
            <a:fillRect/>
          </a:stretch>
        </p:blipFill>
        <p:spPr>
          <a:xfrm>
            <a:off x="8575559" y="1643558"/>
            <a:ext cx="746864" cy="967875"/>
          </a:xfrm>
          <a:prstGeom prst="rect">
            <a:avLst/>
          </a:prstGeom>
        </p:spPr>
      </p:pic>
      <p:sp>
        <p:nvSpPr>
          <p:cNvPr id="11" name="Textfeld 10">
            <a:extLst>
              <a:ext uri="{FF2B5EF4-FFF2-40B4-BE49-F238E27FC236}">
                <a16:creationId xmlns:a16="http://schemas.microsoft.com/office/drawing/2014/main" id="{DE5B3FA0-D619-4DA3-AFFA-B969CCE5E09A}"/>
              </a:ext>
            </a:extLst>
          </p:cNvPr>
          <p:cNvSpPr txBox="1"/>
          <p:nvPr/>
        </p:nvSpPr>
        <p:spPr>
          <a:xfrm>
            <a:off x="556602" y="2324687"/>
            <a:ext cx="1878480" cy="738664"/>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400" dirty="0">
                <a:latin typeface="Komika Text" panose="02000000000000000000" pitchFamily="2" charset="0"/>
              </a:rPr>
              <a:t>The first thing you see is the </a:t>
            </a:r>
            <a:r>
              <a:rPr lang="en-US" sz="1200" b="1" dirty="0">
                <a:latin typeface="Verdana" panose="020B0604030504040204" pitchFamily="34" charset="0"/>
                <a:ea typeface="Verdana" panose="020B0604030504040204" pitchFamily="34" charset="0"/>
              </a:rPr>
              <a:t>Main Form </a:t>
            </a:r>
            <a:r>
              <a:rPr lang="en-US" sz="1400" dirty="0">
                <a:latin typeface="Komika Text" panose="02000000000000000000" pitchFamily="2" charset="0"/>
              </a:rPr>
              <a:t>with lots of buttons.</a:t>
            </a:r>
          </a:p>
        </p:txBody>
      </p:sp>
      <p:sp>
        <p:nvSpPr>
          <p:cNvPr id="12" name="Textfeld 11">
            <a:extLst>
              <a:ext uri="{FF2B5EF4-FFF2-40B4-BE49-F238E27FC236}">
                <a16:creationId xmlns:a16="http://schemas.microsoft.com/office/drawing/2014/main" id="{220E2956-FC74-49AD-B5BC-90AA37CAFD42}"/>
              </a:ext>
            </a:extLst>
          </p:cNvPr>
          <p:cNvSpPr txBox="1"/>
          <p:nvPr/>
        </p:nvSpPr>
        <p:spPr>
          <a:xfrm>
            <a:off x="495299" y="4375400"/>
            <a:ext cx="1811785" cy="92333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1400" dirty="0">
                <a:latin typeface="Komika Text" panose="02000000000000000000" pitchFamily="2" charset="0"/>
              </a:rPr>
              <a:t>Check </a:t>
            </a:r>
            <a:r>
              <a:rPr lang="en-US" sz="1200" b="1" dirty="0">
                <a:latin typeface="Verdana" panose="020B0604030504040204" pitchFamily="34" charset="0"/>
                <a:ea typeface="Verdana" panose="020B0604030504040204" pitchFamily="34" charset="0"/>
              </a:rPr>
              <a:t>Show Advanced Settings </a:t>
            </a:r>
            <a:r>
              <a:rPr lang="en-US" sz="1400" dirty="0">
                <a:latin typeface="Komika Text" panose="02000000000000000000" pitchFamily="2" charset="0"/>
              </a:rPr>
              <a:t>and then press </a:t>
            </a:r>
            <a:r>
              <a:rPr lang="en-US" sz="1200" b="1" dirty="0">
                <a:latin typeface="Verdana" panose="020B0604030504040204" pitchFamily="34" charset="0"/>
                <a:ea typeface="Verdana" panose="020B0604030504040204" pitchFamily="34" charset="0"/>
              </a:rPr>
              <a:t>Signal Settings</a:t>
            </a:r>
            <a:r>
              <a:rPr lang="en-US" sz="1400" dirty="0">
                <a:latin typeface="Komika Text" panose="02000000000000000000" pitchFamily="2" charset="0"/>
              </a:rPr>
              <a:t>.</a:t>
            </a:r>
          </a:p>
        </p:txBody>
      </p:sp>
      <p:sp>
        <p:nvSpPr>
          <p:cNvPr id="13" name="Pfeil: nach rechts 12">
            <a:extLst>
              <a:ext uri="{FF2B5EF4-FFF2-40B4-BE49-F238E27FC236}">
                <a16:creationId xmlns:a16="http://schemas.microsoft.com/office/drawing/2014/main" id="{3134CBEC-8240-4828-8782-E654B35FC8B4}"/>
              </a:ext>
            </a:extLst>
          </p:cNvPr>
          <p:cNvSpPr/>
          <p:nvPr/>
        </p:nvSpPr>
        <p:spPr>
          <a:xfrm>
            <a:off x="1988004" y="4340403"/>
            <a:ext cx="479499" cy="236510"/>
          </a:xfrm>
          <a:prstGeom prs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4" name="Pfeil: nach rechts 13">
            <a:extLst>
              <a:ext uri="{FF2B5EF4-FFF2-40B4-BE49-F238E27FC236}">
                <a16:creationId xmlns:a16="http://schemas.microsoft.com/office/drawing/2014/main" id="{1B210158-01B3-4A29-AE5E-74981E847FE9}"/>
              </a:ext>
            </a:extLst>
          </p:cNvPr>
          <p:cNvSpPr/>
          <p:nvPr/>
        </p:nvSpPr>
        <p:spPr>
          <a:xfrm>
            <a:off x="1980447" y="5238823"/>
            <a:ext cx="479499" cy="236510"/>
          </a:xfrm>
          <a:prstGeom prs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5" name="Pfeil: nach rechts 14">
            <a:extLst>
              <a:ext uri="{FF2B5EF4-FFF2-40B4-BE49-F238E27FC236}">
                <a16:creationId xmlns:a16="http://schemas.microsoft.com/office/drawing/2014/main" id="{0CEC5CCD-2EB0-4B4C-BD21-853F2B330B50}"/>
              </a:ext>
            </a:extLst>
          </p:cNvPr>
          <p:cNvSpPr/>
          <p:nvPr/>
        </p:nvSpPr>
        <p:spPr>
          <a:xfrm rot="19402056">
            <a:off x="3198330" y="4996590"/>
            <a:ext cx="885226" cy="236510"/>
          </a:xfrm>
          <a:prstGeom prs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6" name="Pfeil: nach rechts 15">
            <a:extLst>
              <a:ext uri="{FF2B5EF4-FFF2-40B4-BE49-F238E27FC236}">
                <a16:creationId xmlns:a16="http://schemas.microsoft.com/office/drawing/2014/main" id="{74492237-D32D-4FE6-A1BA-199C8AD0C4CE}"/>
              </a:ext>
            </a:extLst>
          </p:cNvPr>
          <p:cNvSpPr/>
          <p:nvPr/>
        </p:nvSpPr>
        <p:spPr>
          <a:xfrm rot="20945785">
            <a:off x="4597584" y="4245885"/>
            <a:ext cx="1043538" cy="236510"/>
          </a:xfrm>
          <a:prstGeom prs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7" name="Textfeld 16">
            <a:extLst>
              <a:ext uri="{FF2B5EF4-FFF2-40B4-BE49-F238E27FC236}">
                <a16:creationId xmlns:a16="http://schemas.microsoft.com/office/drawing/2014/main" id="{3ED76DAD-AFC0-43BD-B1EF-9D8E96129898}"/>
              </a:ext>
            </a:extLst>
          </p:cNvPr>
          <p:cNvSpPr txBox="1"/>
          <p:nvPr/>
        </p:nvSpPr>
        <p:spPr>
          <a:xfrm>
            <a:off x="3799951" y="3363697"/>
            <a:ext cx="1583544" cy="738664"/>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1400" dirty="0">
                <a:latin typeface="Komika Text" panose="02000000000000000000" pitchFamily="2" charset="0"/>
              </a:rPr>
              <a:t>In the Signal Settings form press </a:t>
            </a:r>
            <a:r>
              <a:rPr lang="en-US" sz="1200" b="1" dirty="0">
                <a:latin typeface="Verdana" panose="020B0604030504040204" pitchFamily="34" charset="0"/>
                <a:ea typeface="Verdana" panose="020B0604030504040204" pitchFamily="34" charset="0"/>
              </a:rPr>
              <a:t>Input Signals</a:t>
            </a:r>
            <a:r>
              <a:rPr lang="en-US" sz="1400" dirty="0">
                <a:latin typeface="Komika Text" panose="02000000000000000000" pitchFamily="2" charset="0"/>
              </a:rPr>
              <a:t>.</a:t>
            </a:r>
          </a:p>
        </p:txBody>
      </p:sp>
      <p:sp>
        <p:nvSpPr>
          <p:cNvPr id="18" name="Textfeld 17">
            <a:extLst>
              <a:ext uri="{FF2B5EF4-FFF2-40B4-BE49-F238E27FC236}">
                <a16:creationId xmlns:a16="http://schemas.microsoft.com/office/drawing/2014/main" id="{D7A61FAF-C755-4A9F-9FAF-EF35022EDB39}"/>
              </a:ext>
            </a:extLst>
          </p:cNvPr>
          <p:cNvSpPr txBox="1"/>
          <p:nvPr/>
        </p:nvSpPr>
        <p:spPr>
          <a:xfrm>
            <a:off x="5891706" y="2640777"/>
            <a:ext cx="3668124" cy="1169551"/>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400" dirty="0">
                <a:latin typeface="Komika Text" panose="02000000000000000000" pitchFamily="2" charset="0"/>
              </a:rPr>
              <a:t>This table shows all signals which are defined in this project.</a:t>
            </a:r>
          </a:p>
          <a:p>
            <a:r>
              <a:rPr lang="en-US" sz="1400" dirty="0">
                <a:latin typeface="Komika Text" panose="02000000000000000000" pitchFamily="2" charset="0"/>
              </a:rPr>
              <a:t>You can edit properties like selecting a different unit or change the logarithmic reference.</a:t>
            </a:r>
          </a:p>
          <a:p>
            <a:r>
              <a:rPr lang="en-US" sz="1400" dirty="0">
                <a:latin typeface="Komika Text" panose="02000000000000000000" pitchFamily="2" charset="0"/>
              </a:rPr>
              <a:t>You can NOT change the names here.</a:t>
            </a:r>
          </a:p>
        </p:txBody>
      </p:sp>
      <p:sp>
        <p:nvSpPr>
          <p:cNvPr id="19" name="Textfeld 18">
            <a:extLst>
              <a:ext uri="{FF2B5EF4-FFF2-40B4-BE49-F238E27FC236}">
                <a16:creationId xmlns:a16="http://schemas.microsoft.com/office/drawing/2014/main" id="{44CD70BA-AC75-4105-92C5-5DEEE359CBC2}"/>
              </a:ext>
            </a:extLst>
          </p:cNvPr>
          <p:cNvSpPr txBox="1"/>
          <p:nvPr/>
        </p:nvSpPr>
        <p:spPr>
          <a:xfrm>
            <a:off x="5804102" y="5486318"/>
            <a:ext cx="2496290" cy="307777"/>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400" dirty="0">
                <a:latin typeface="Komika Text" panose="02000000000000000000" pitchFamily="2" charset="0"/>
              </a:rPr>
              <a:t>Continued on next page...</a:t>
            </a:r>
          </a:p>
        </p:txBody>
      </p:sp>
      <p:sp>
        <p:nvSpPr>
          <p:cNvPr id="21" name="Textfeld 20">
            <a:extLst>
              <a:ext uri="{FF2B5EF4-FFF2-40B4-BE49-F238E27FC236}">
                <a16:creationId xmlns:a16="http://schemas.microsoft.com/office/drawing/2014/main" id="{65233494-9FBA-413F-9037-80B08D0DAE09}"/>
              </a:ext>
            </a:extLst>
          </p:cNvPr>
          <p:cNvSpPr txBox="1"/>
          <p:nvPr/>
        </p:nvSpPr>
        <p:spPr>
          <a:xfrm>
            <a:off x="4167310" y="6107863"/>
            <a:ext cx="4605623" cy="461665"/>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1200" dirty="0">
                <a:latin typeface="Komika Text" panose="02000000000000000000" pitchFamily="2" charset="0"/>
              </a:rPr>
              <a:t>Operation hint: all changes apply immediately with the next test run. You do not need to press a save button or close TasForms.</a:t>
            </a:r>
          </a:p>
        </p:txBody>
      </p:sp>
    </p:spTree>
    <p:extLst>
      <p:ext uri="{BB962C8B-B14F-4D97-AF65-F5344CB8AC3E}">
        <p14:creationId xmlns:p14="http://schemas.microsoft.com/office/powerpoint/2010/main" val="30221153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Grafik 27">
            <a:extLst>
              <a:ext uri="{FF2B5EF4-FFF2-40B4-BE49-F238E27FC236}">
                <a16:creationId xmlns:a16="http://schemas.microsoft.com/office/drawing/2014/main" id="{46A5498C-7191-4646-8A01-A4973F4360F4}"/>
              </a:ext>
            </a:extLst>
          </p:cNvPr>
          <p:cNvPicPr>
            <a:picLocks noChangeAspect="1"/>
          </p:cNvPicPr>
          <p:nvPr/>
        </p:nvPicPr>
        <p:blipFill>
          <a:blip r:embed="rId2"/>
          <a:stretch>
            <a:fillRect/>
          </a:stretch>
        </p:blipFill>
        <p:spPr>
          <a:xfrm>
            <a:off x="1551570" y="5018967"/>
            <a:ext cx="2886075" cy="851535"/>
          </a:xfrm>
          <a:prstGeom prst="rect">
            <a:avLst/>
          </a:prstGeom>
        </p:spPr>
      </p:pic>
      <p:pic>
        <p:nvPicPr>
          <p:cNvPr id="20" name="Grafik 19">
            <a:extLst>
              <a:ext uri="{FF2B5EF4-FFF2-40B4-BE49-F238E27FC236}">
                <a16:creationId xmlns:a16="http://schemas.microsoft.com/office/drawing/2014/main" id="{36347CB8-6927-44E3-9D5A-545F99CBA224}"/>
              </a:ext>
            </a:extLst>
          </p:cNvPr>
          <p:cNvPicPr>
            <a:picLocks noChangeAspect="1"/>
          </p:cNvPicPr>
          <p:nvPr/>
        </p:nvPicPr>
        <p:blipFill>
          <a:blip r:embed="rId3"/>
          <a:stretch>
            <a:fillRect/>
          </a:stretch>
        </p:blipFill>
        <p:spPr>
          <a:xfrm>
            <a:off x="5679789" y="2661284"/>
            <a:ext cx="3251835" cy="2017395"/>
          </a:xfrm>
          <a:prstGeom prst="rect">
            <a:avLst/>
          </a:prstGeom>
        </p:spPr>
      </p:pic>
      <p:sp>
        <p:nvSpPr>
          <p:cNvPr id="2" name="Titel 1">
            <a:extLst>
              <a:ext uri="{FF2B5EF4-FFF2-40B4-BE49-F238E27FC236}">
                <a16:creationId xmlns:a16="http://schemas.microsoft.com/office/drawing/2014/main" id="{2BAEF842-A685-47E3-B2A6-283161F8150F}"/>
              </a:ext>
            </a:extLst>
          </p:cNvPr>
          <p:cNvSpPr>
            <a:spLocks noGrp="1"/>
          </p:cNvSpPr>
          <p:nvPr>
            <p:ph type="title"/>
          </p:nvPr>
        </p:nvSpPr>
        <p:spPr/>
        <p:txBody>
          <a:bodyPr/>
          <a:lstStyle/>
          <a:p>
            <a:r>
              <a:rPr lang="en-US" dirty="0"/>
              <a:t>Changing Signal Definitions</a:t>
            </a:r>
          </a:p>
        </p:txBody>
      </p:sp>
      <p:sp>
        <p:nvSpPr>
          <p:cNvPr id="3" name="Datumsplatzhalter 2">
            <a:extLst>
              <a:ext uri="{FF2B5EF4-FFF2-40B4-BE49-F238E27FC236}">
                <a16:creationId xmlns:a16="http://schemas.microsoft.com/office/drawing/2014/main" id="{21F308C3-E9EB-4FBF-A993-5718F8F1652E}"/>
              </a:ext>
            </a:extLst>
          </p:cNvPr>
          <p:cNvSpPr>
            <a:spLocks noGrp="1"/>
          </p:cNvSpPr>
          <p:nvPr>
            <p:ph type="dt" sz="half" idx="10"/>
          </p:nvPr>
        </p:nvSpPr>
        <p:spPr/>
        <p:txBody>
          <a:bodyPr/>
          <a:lstStyle/>
          <a:p>
            <a:fld id="{3D757612-79AC-4037-831F-473454D000FB}" type="datetime5">
              <a:rPr lang="de-DE" smtClean="0"/>
              <a:pPr/>
              <a:t>22-04-26</a:t>
            </a:fld>
            <a:endParaRPr lang="de-DE"/>
          </a:p>
        </p:txBody>
      </p:sp>
      <p:sp>
        <p:nvSpPr>
          <p:cNvPr id="4" name="Fußzeilenplatzhalter 3">
            <a:extLst>
              <a:ext uri="{FF2B5EF4-FFF2-40B4-BE49-F238E27FC236}">
                <a16:creationId xmlns:a16="http://schemas.microsoft.com/office/drawing/2014/main" id="{D903E01F-D805-4B95-ACA6-8B975B3E6515}"/>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106DE667-A8B1-48FA-BEDD-706DB0DBEF3B}"/>
              </a:ext>
            </a:extLst>
          </p:cNvPr>
          <p:cNvSpPr>
            <a:spLocks noGrp="1"/>
          </p:cNvSpPr>
          <p:nvPr>
            <p:ph type="sldNum" sz="quarter" idx="12"/>
          </p:nvPr>
        </p:nvSpPr>
        <p:spPr/>
        <p:txBody>
          <a:bodyPr/>
          <a:lstStyle/>
          <a:p>
            <a:fld id="{6C6AE60A-B69C-4790-82F7-3882EDF23186}" type="slidenum">
              <a:rPr lang="de-DE" smtClean="0"/>
              <a:pPr/>
              <a:t>24</a:t>
            </a:fld>
            <a:endParaRPr lang="de-DE"/>
          </a:p>
        </p:txBody>
      </p:sp>
      <p:pic>
        <p:nvPicPr>
          <p:cNvPr id="8" name="Grafik 7">
            <a:extLst>
              <a:ext uri="{FF2B5EF4-FFF2-40B4-BE49-F238E27FC236}">
                <a16:creationId xmlns:a16="http://schemas.microsoft.com/office/drawing/2014/main" id="{6E139BED-740D-4F82-8C9C-9A73FA0FB3BD}"/>
              </a:ext>
            </a:extLst>
          </p:cNvPr>
          <p:cNvPicPr>
            <a:picLocks noChangeAspect="1"/>
          </p:cNvPicPr>
          <p:nvPr/>
        </p:nvPicPr>
        <p:blipFill>
          <a:blip r:embed="rId4"/>
          <a:stretch>
            <a:fillRect/>
          </a:stretch>
        </p:blipFill>
        <p:spPr>
          <a:xfrm>
            <a:off x="597441" y="2659065"/>
            <a:ext cx="3978129" cy="2009089"/>
          </a:xfrm>
          <a:prstGeom prst="rect">
            <a:avLst/>
          </a:prstGeom>
        </p:spPr>
      </p:pic>
      <p:sp>
        <p:nvSpPr>
          <p:cNvPr id="9" name="Textfeld 8">
            <a:extLst>
              <a:ext uri="{FF2B5EF4-FFF2-40B4-BE49-F238E27FC236}">
                <a16:creationId xmlns:a16="http://schemas.microsoft.com/office/drawing/2014/main" id="{E28D3C8A-0B2F-4619-B106-C6F1FE7C5C22}"/>
              </a:ext>
            </a:extLst>
          </p:cNvPr>
          <p:cNvSpPr txBox="1"/>
          <p:nvPr/>
        </p:nvSpPr>
        <p:spPr>
          <a:xfrm>
            <a:off x="495299" y="882193"/>
            <a:ext cx="9368421" cy="1200329"/>
          </a:xfrm>
          <a:prstGeom prst="rect">
            <a:avLst/>
          </a:prstGeom>
          <a:noFill/>
        </p:spPr>
        <p:txBody>
          <a:bodyPr wrap="square" rtlCol="0">
            <a:spAutoFit/>
          </a:bodyPr>
          <a:lstStyle/>
          <a:p>
            <a:r>
              <a:rPr lang="en-US" dirty="0"/>
              <a:t>The standard setup has pre-configured sensors called “VS1”, VS2”…, “Mic1” and “Mic2”, </a:t>
            </a:r>
          </a:p>
          <a:p>
            <a:r>
              <a:rPr lang="en-US" dirty="0"/>
              <a:t>suggesting vibration sensors and microphones, but you can use these sensors in any way you need. Change the properties (like Unit) in the Signal Properties form and change the name directly in the database table: </a:t>
            </a:r>
          </a:p>
        </p:txBody>
      </p:sp>
      <p:sp>
        <p:nvSpPr>
          <p:cNvPr id="12" name="Textfeld 11">
            <a:extLst>
              <a:ext uri="{FF2B5EF4-FFF2-40B4-BE49-F238E27FC236}">
                <a16:creationId xmlns:a16="http://schemas.microsoft.com/office/drawing/2014/main" id="{220E2956-FC74-49AD-B5BC-90AA37CAFD42}"/>
              </a:ext>
            </a:extLst>
          </p:cNvPr>
          <p:cNvSpPr txBox="1"/>
          <p:nvPr/>
        </p:nvSpPr>
        <p:spPr>
          <a:xfrm>
            <a:off x="1440236" y="2073696"/>
            <a:ext cx="2524130" cy="738664"/>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1400" dirty="0">
                <a:latin typeface="Komika Text" panose="02000000000000000000" pitchFamily="2" charset="0"/>
              </a:rPr>
              <a:t>“Unit” consists of the base unit (like m/s² or Pa) and a prefix like µ, m, k. ‘1’ is no prefix.</a:t>
            </a:r>
          </a:p>
        </p:txBody>
      </p:sp>
      <p:sp>
        <p:nvSpPr>
          <p:cNvPr id="13" name="Pfeil: nach rechts 12">
            <a:extLst>
              <a:ext uri="{FF2B5EF4-FFF2-40B4-BE49-F238E27FC236}">
                <a16:creationId xmlns:a16="http://schemas.microsoft.com/office/drawing/2014/main" id="{3134CBEC-8240-4828-8782-E654B35FC8B4}"/>
              </a:ext>
            </a:extLst>
          </p:cNvPr>
          <p:cNvSpPr/>
          <p:nvPr/>
        </p:nvSpPr>
        <p:spPr>
          <a:xfrm>
            <a:off x="6572748" y="3134469"/>
            <a:ext cx="479499" cy="236510"/>
          </a:xfrm>
          <a:prstGeom prst="right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sp>
        <p:nvSpPr>
          <p:cNvPr id="17" name="Textfeld 16">
            <a:extLst>
              <a:ext uri="{FF2B5EF4-FFF2-40B4-BE49-F238E27FC236}">
                <a16:creationId xmlns:a16="http://schemas.microsoft.com/office/drawing/2014/main" id="{3ED76DAD-AFC0-43BD-B1EF-9D8E96129898}"/>
              </a:ext>
            </a:extLst>
          </p:cNvPr>
          <p:cNvSpPr txBox="1"/>
          <p:nvPr/>
        </p:nvSpPr>
        <p:spPr>
          <a:xfrm>
            <a:off x="1599519" y="4297299"/>
            <a:ext cx="2041424" cy="646331"/>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1200" u="sng" dirty="0">
                <a:latin typeface="Komika Text" panose="02000000000000000000" pitchFamily="2" charset="0"/>
              </a:rPr>
              <a:t>Example:</a:t>
            </a:r>
          </a:p>
          <a:p>
            <a:r>
              <a:rPr lang="en-US" sz="1200" dirty="0">
                <a:latin typeface="Komika Text" panose="02000000000000000000" pitchFamily="2" charset="0"/>
              </a:rPr>
              <a:t>for m/s², select prefix ‘1’. </a:t>
            </a:r>
          </a:p>
          <a:p>
            <a:r>
              <a:rPr lang="en-US" sz="1200" dirty="0">
                <a:latin typeface="Komika Text" panose="02000000000000000000" pitchFamily="2" charset="0"/>
              </a:rPr>
              <a:t>for mm/s², select prefix ‘m’.</a:t>
            </a:r>
          </a:p>
        </p:txBody>
      </p:sp>
      <p:sp>
        <p:nvSpPr>
          <p:cNvPr id="18" name="Textfeld 17">
            <a:extLst>
              <a:ext uri="{FF2B5EF4-FFF2-40B4-BE49-F238E27FC236}">
                <a16:creationId xmlns:a16="http://schemas.microsoft.com/office/drawing/2014/main" id="{D7A61FAF-C755-4A9F-9FAF-EF35022EDB39}"/>
              </a:ext>
            </a:extLst>
          </p:cNvPr>
          <p:cNvSpPr txBox="1"/>
          <p:nvPr/>
        </p:nvSpPr>
        <p:spPr>
          <a:xfrm>
            <a:off x="4642142" y="5018967"/>
            <a:ext cx="3668124" cy="1015663"/>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sz="1200" dirty="0">
                <a:latin typeface="Komika Text" panose="02000000000000000000" pitchFamily="2" charset="0"/>
              </a:rPr>
              <a:t>Use “Copy only basic information” if you only need a new signal name.</a:t>
            </a:r>
          </a:p>
          <a:p>
            <a:r>
              <a:rPr lang="en-US" sz="1200" dirty="0">
                <a:latin typeface="Komika Text" panose="02000000000000000000" pitchFamily="2" charset="0"/>
              </a:rPr>
              <a:t>With “Copy all connected data”, all measurement definitions which exists for the “Copy from” sensor will also be copied.</a:t>
            </a:r>
          </a:p>
        </p:txBody>
      </p:sp>
      <p:sp>
        <p:nvSpPr>
          <p:cNvPr id="19" name="Textfeld 18">
            <a:extLst>
              <a:ext uri="{FF2B5EF4-FFF2-40B4-BE49-F238E27FC236}">
                <a16:creationId xmlns:a16="http://schemas.microsoft.com/office/drawing/2014/main" id="{44CD70BA-AC75-4105-92C5-5DEEE359CBC2}"/>
              </a:ext>
            </a:extLst>
          </p:cNvPr>
          <p:cNvSpPr txBox="1"/>
          <p:nvPr/>
        </p:nvSpPr>
        <p:spPr>
          <a:xfrm>
            <a:off x="495300" y="5679278"/>
            <a:ext cx="2552389" cy="738664"/>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sz="1400" dirty="0">
                <a:latin typeface="Komika Text" panose="02000000000000000000" pitchFamily="2" charset="0"/>
              </a:rPr>
              <a:t>A new signal definition is added by copying an existing signal and then modifying it as necessary.</a:t>
            </a:r>
          </a:p>
        </p:txBody>
      </p:sp>
      <p:sp>
        <p:nvSpPr>
          <p:cNvPr id="6" name="Pfeil: nach unten 5">
            <a:extLst>
              <a:ext uri="{FF2B5EF4-FFF2-40B4-BE49-F238E27FC236}">
                <a16:creationId xmlns:a16="http://schemas.microsoft.com/office/drawing/2014/main" id="{CABE5F7C-86B2-4947-BCD8-8A6121A16D18}"/>
              </a:ext>
            </a:extLst>
          </p:cNvPr>
          <p:cNvSpPr/>
          <p:nvPr/>
        </p:nvSpPr>
        <p:spPr>
          <a:xfrm>
            <a:off x="2284691" y="2759154"/>
            <a:ext cx="230004" cy="308555"/>
          </a:xfrm>
          <a:prstGeom prst="down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23" name="Pfeil: nach unten 22">
            <a:extLst>
              <a:ext uri="{FF2B5EF4-FFF2-40B4-BE49-F238E27FC236}">
                <a16:creationId xmlns:a16="http://schemas.microsoft.com/office/drawing/2014/main" id="{97DC9BF8-A3FE-437A-825B-76A5D7313467}"/>
              </a:ext>
            </a:extLst>
          </p:cNvPr>
          <p:cNvSpPr/>
          <p:nvPr/>
        </p:nvSpPr>
        <p:spPr>
          <a:xfrm>
            <a:off x="2745710" y="2759155"/>
            <a:ext cx="230004" cy="308555"/>
          </a:xfrm>
          <a:prstGeom prst="down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25" name="Textfeld 24">
            <a:extLst>
              <a:ext uri="{FF2B5EF4-FFF2-40B4-BE49-F238E27FC236}">
                <a16:creationId xmlns:a16="http://schemas.microsoft.com/office/drawing/2014/main" id="{1E4BC657-2049-481B-A10E-E28CAC2DD6B5}"/>
              </a:ext>
            </a:extLst>
          </p:cNvPr>
          <p:cNvSpPr txBox="1"/>
          <p:nvPr/>
        </p:nvSpPr>
        <p:spPr>
          <a:xfrm>
            <a:off x="5679789" y="2078593"/>
            <a:ext cx="3195285" cy="523220"/>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400" dirty="0">
                <a:latin typeface="Komika Text" panose="02000000000000000000" pitchFamily="2" charset="0"/>
              </a:rPr>
              <a:t>Open table </a:t>
            </a:r>
            <a:r>
              <a:rPr lang="en-US" sz="1200" b="1" dirty="0" err="1">
                <a:latin typeface="Verdana" panose="020B0604030504040204" pitchFamily="34" charset="0"/>
                <a:ea typeface="Verdana" panose="020B0604030504040204" pitchFamily="34" charset="0"/>
              </a:rPr>
              <a:t>ApplicationSignal</a:t>
            </a:r>
            <a:r>
              <a:rPr lang="en-US" sz="1200" b="1" dirty="0">
                <a:latin typeface="Verdana" panose="020B0604030504040204" pitchFamily="34" charset="0"/>
                <a:ea typeface="Verdana" panose="020B0604030504040204" pitchFamily="34" charset="0"/>
              </a:rPr>
              <a:t> </a:t>
            </a:r>
            <a:r>
              <a:rPr lang="en-US" sz="1400" dirty="0">
                <a:latin typeface="Komika Text" panose="02000000000000000000" pitchFamily="2" charset="0"/>
              </a:rPr>
              <a:t>directly in Access (press F11 in TasForms).</a:t>
            </a:r>
          </a:p>
        </p:txBody>
      </p:sp>
      <p:sp>
        <p:nvSpPr>
          <p:cNvPr id="26" name="Textfeld 25">
            <a:extLst>
              <a:ext uri="{FF2B5EF4-FFF2-40B4-BE49-F238E27FC236}">
                <a16:creationId xmlns:a16="http://schemas.microsoft.com/office/drawing/2014/main" id="{F7095DF7-70A0-4673-94DB-F06E29FBD25A}"/>
              </a:ext>
            </a:extLst>
          </p:cNvPr>
          <p:cNvSpPr txBox="1"/>
          <p:nvPr/>
        </p:nvSpPr>
        <p:spPr>
          <a:xfrm>
            <a:off x="7574341" y="4355421"/>
            <a:ext cx="1940542" cy="307777"/>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400" dirty="0">
                <a:latin typeface="Komika Text" panose="02000000000000000000" pitchFamily="2" charset="0"/>
              </a:rPr>
              <a:t>Change the names here.</a:t>
            </a:r>
          </a:p>
        </p:txBody>
      </p:sp>
      <p:sp>
        <p:nvSpPr>
          <p:cNvPr id="29" name="Pfeil: nach links 28">
            <a:extLst>
              <a:ext uri="{FF2B5EF4-FFF2-40B4-BE49-F238E27FC236}">
                <a16:creationId xmlns:a16="http://schemas.microsoft.com/office/drawing/2014/main" id="{FE2A2555-A03E-4036-9F27-456C2EE3E032}"/>
              </a:ext>
            </a:extLst>
          </p:cNvPr>
          <p:cNvSpPr/>
          <p:nvPr/>
        </p:nvSpPr>
        <p:spPr>
          <a:xfrm>
            <a:off x="4337663" y="5258225"/>
            <a:ext cx="353961" cy="188779"/>
          </a:xfrm>
          <a:prstGeom prst="left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sp>
        <p:nvSpPr>
          <p:cNvPr id="30" name="Rechteck: abgerundete Ecken 29">
            <a:extLst>
              <a:ext uri="{FF2B5EF4-FFF2-40B4-BE49-F238E27FC236}">
                <a16:creationId xmlns:a16="http://schemas.microsoft.com/office/drawing/2014/main" id="{4448EAD8-C2E9-46A4-9407-58F1634DF664}"/>
              </a:ext>
            </a:extLst>
          </p:cNvPr>
          <p:cNvSpPr/>
          <p:nvPr/>
        </p:nvSpPr>
        <p:spPr>
          <a:xfrm>
            <a:off x="713822" y="4309098"/>
            <a:ext cx="648929" cy="209808"/>
          </a:xfrm>
          <a:prstGeom prst="roundRect">
            <a:avLst/>
          </a:prstGeom>
          <a:noFill/>
          <a:ln w="28575" cap="flat" cmpd="sng" algn="ctr">
            <a:solidFill>
              <a:schemeClr val="accent4"/>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US"/>
          </a:p>
        </p:txBody>
      </p:sp>
      <p:sp>
        <p:nvSpPr>
          <p:cNvPr id="16" name="Pfeil: nach rechts 15">
            <a:extLst>
              <a:ext uri="{FF2B5EF4-FFF2-40B4-BE49-F238E27FC236}">
                <a16:creationId xmlns:a16="http://schemas.microsoft.com/office/drawing/2014/main" id="{74492237-D32D-4FE6-A1BA-199C8AD0C4CE}"/>
              </a:ext>
            </a:extLst>
          </p:cNvPr>
          <p:cNvSpPr/>
          <p:nvPr/>
        </p:nvSpPr>
        <p:spPr>
          <a:xfrm rot="2621516">
            <a:off x="910166" y="4717336"/>
            <a:ext cx="937561" cy="236510"/>
          </a:xfrm>
          <a:prstGeom prst="right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3642409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Grafik 26">
            <a:extLst>
              <a:ext uri="{FF2B5EF4-FFF2-40B4-BE49-F238E27FC236}">
                <a16:creationId xmlns:a16="http://schemas.microsoft.com/office/drawing/2014/main" id="{EC44CA1E-A73B-402E-A85B-0A28AB24FA26}"/>
              </a:ext>
            </a:extLst>
          </p:cNvPr>
          <p:cNvPicPr>
            <a:picLocks noChangeAspect="1"/>
          </p:cNvPicPr>
          <p:nvPr/>
        </p:nvPicPr>
        <p:blipFill>
          <a:blip r:embed="rId2"/>
          <a:stretch>
            <a:fillRect/>
          </a:stretch>
        </p:blipFill>
        <p:spPr>
          <a:xfrm>
            <a:off x="2267196" y="4643847"/>
            <a:ext cx="5572125" cy="1700213"/>
          </a:xfrm>
          <a:prstGeom prst="rect">
            <a:avLst/>
          </a:prstGeom>
        </p:spPr>
      </p:pic>
      <p:pic>
        <p:nvPicPr>
          <p:cNvPr id="23" name="Grafik 22">
            <a:extLst>
              <a:ext uri="{FF2B5EF4-FFF2-40B4-BE49-F238E27FC236}">
                <a16:creationId xmlns:a16="http://schemas.microsoft.com/office/drawing/2014/main" id="{EF31890E-C5A0-4011-8101-538FDCE9AF8B}"/>
              </a:ext>
            </a:extLst>
          </p:cNvPr>
          <p:cNvPicPr>
            <a:picLocks noChangeAspect="1"/>
          </p:cNvPicPr>
          <p:nvPr/>
        </p:nvPicPr>
        <p:blipFill>
          <a:blip r:embed="rId3"/>
          <a:stretch>
            <a:fillRect/>
          </a:stretch>
        </p:blipFill>
        <p:spPr>
          <a:xfrm>
            <a:off x="2929363" y="2240276"/>
            <a:ext cx="2566035" cy="1817370"/>
          </a:xfrm>
          <a:prstGeom prst="rect">
            <a:avLst/>
          </a:prstGeom>
        </p:spPr>
      </p:pic>
      <p:pic>
        <p:nvPicPr>
          <p:cNvPr id="24" name="Grafik 23">
            <a:extLst>
              <a:ext uri="{FF2B5EF4-FFF2-40B4-BE49-F238E27FC236}">
                <a16:creationId xmlns:a16="http://schemas.microsoft.com/office/drawing/2014/main" id="{8223762B-96B2-493F-B534-76885A60897F}"/>
              </a:ext>
            </a:extLst>
          </p:cNvPr>
          <p:cNvPicPr>
            <a:picLocks noChangeAspect="1"/>
          </p:cNvPicPr>
          <p:nvPr/>
        </p:nvPicPr>
        <p:blipFill>
          <a:blip r:embed="rId4"/>
          <a:stretch>
            <a:fillRect/>
          </a:stretch>
        </p:blipFill>
        <p:spPr>
          <a:xfrm>
            <a:off x="547004" y="1681612"/>
            <a:ext cx="2245995" cy="2000250"/>
          </a:xfrm>
          <a:prstGeom prst="rect">
            <a:avLst/>
          </a:prstGeom>
        </p:spPr>
      </p:pic>
      <p:sp>
        <p:nvSpPr>
          <p:cNvPr id="2" name="Titel 1">
            <a:extLst>
              <a:ext uri="{FF2B5EF4-FFF2-40B4-BE49-F238E27FC236}">
                <a16:creationId xmlns:a16="http://schemas.microsoft.com/office/drawing/2014/main" id="{2BAEF842-A685-47E3-B2A6-283161F8150F}"/>
              </a:ext>
            </a:extLst>
          </p:cNvPr>
          <p:cNvSpPr>
            <a:spLocks noGrp="1"/>
          </p:cNvSpPr>
          <p:nvPr>
            <p:ph type="title"/>
          </p:nvPr>
        </p:nvSpPr>
        <p:spPr/>
        <p:txBody>
          <a:bodyPr/>
          <a:lstStyle/>
          <a:p>
            <a:r>
              <a:rPr lang="en-US" dirty="0"/>
              <a:t>Signal Groups</a:t>
            </a:r>
          </a:p>
        </p:txBody>
      </p:sp>
      <p:sp>
        <p:nvSpPr>
          <p:cNvPr id="3" name="Datumsplatzhalter 2">
            <a:extLst>
              <a:ext uri="{FF2B5EF4-FFF2-40B4-BE49-F238E27FC236}">
                <a16:creationId xmlns:a16="http://schemas.microsoft.com/office/drawing/2014/main" id="{21F308C3-E9EB-4FBF-A993-5718F8F1652E}"/>
              </a:ext>
            </a:extLst>
          </p:cNvPr>
          <p:cNvSpPr>
            <a:spLocks noGrp="1"/>
          </p:cNvSpPr>
          <p:nvPr>
            <p:ph type="dt" sz="half" idx="10"/>
          </p:nvPr>
        </p:nvSpPr>
        <p:spPr/>
        <p:txBody>
          <a:bodyPr/>
          <a:lstStyle/>
          <a:p>
            <a:fld id="{3D757612-79AC-4037-831F-473454D000FB}" type="datetime5">
              <a:rPr lang="de-DE" smtClean="0"/>
              <a:pPr/>
              <a:t>22-04-26</a:t>
            </a:fld>
            <a:endParaRPr lang="de-DE"/>
          </a:p>
        </p:txBody>
      </p:sp>
      <p:sp>
        <p:nvSpPr>
          <p:cNvPr id="4" name="Fußzeilenplatzhalter 3">
            <a:extLst>
              <a:ext uri="{FF2B5EF4-FFF2-40B4-BE49-F238E27FC236}">
                <a16:creationId xmlns:a16="http://schemas.microsoft.com/office/drawing/2014/main" id="{D903E01F-D805-4B95-ACA6-8B975B3E6515}"/>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106DE667-A8B1-48FA-BEDD-706DB0DBEF3B}"/>
              </a:ext>
            </a:extLst>
          </p:cNvPr>
          <p:cNvSpPr>
            <a:spLocks noGrp="1"/>
          </p:cNvSpPr>
          <p:nvPr>
            <p:ph type="sldNum" sz="quarter" idx="12"/>
          </p:nvPr>
        </p:nvSpPr>
        <p:spPr/>
        <p:txBody>
          <a:bodyPr/>
          <a:lstStyle/>
          <a:p>
            <a:fld id="{6C6AE60A-B69C-4790-82F7-3882EDF23186}" type="slidenum">
              <a:rPr lang="de-DE" smtClean="0"/>
              <a:pPr/>
              <a:t>25</a:t>
            </a:fld>
            <a:endParaRPr lang="de-DE"/>
          </a:p>
        </p:txBody>
      </p:sp>
      <p:sp>
        <p:nvSpPr>
          <p:cNvPr id="9" name="Textfeld 8">
            <a:extLst>
              <a:ext uri="{FF2B5EF4-FFF2-40B4-BE49-F238E27FC236}">
                <a16:creationId xmlns:a16="http://schemas.microsoft.com/office/drawing/2014/main" id="{E28D3C8A-0B2F-4619-B106-C6F1FE7C5C22}"/>
              </a:ext>
            </a:extLst>
          </p:cNvPr>
          <p:cNvSpPr txBox="1"/>
          <p:nvPr/>
        </p:nvSpPr>
        <p:spPr>
          <a:xfrm>
            <a:off x="495299" y="907184"/>
            <a:ext cx="8080259" cy="723275"/>
          </a:xfrm>
          <a:prstGeom prst="rect">
            <a:avLst/>
          </a:prstGeom>
          <a:noFill/>
        </p:spPr>
        <p:txBody>
          <a:bodyPr wrap="square" rtlCol="0">
            <a:spAutoFit/>
          </a:bodyPr>
          <a:lstStyle/>
          <a:p>
            <a:pPr>
              <a:spcAft>
                <a:spcPts val="600"/>
              </a:spcAft>
            </a:pPr>
            <a:r>
              <a:rPr lang="en-US" dirty="0"/>
              <a:t>“Noise” sensors (which you want to get spectra from) are organized in Signal Groups.</a:t>
            </a:r>
          </a:p>
          <a:p>
            <a:pPr>
              <a:spcAft>
                <a:spcPts val="600"/>
              </a:spcAft>
            </a:pPr>
            <a:r>
              <a:rPr lang="en-US" dirty="0"/>
              <a:t>To get the data of a “noise” sensor processed, you have to put it into a signal group.</a:t>
            </a:r>
          </a:p>
        </p:txBody>
      </p:sp>
      <p:sp>
        <p:nvSpPr>
          <p:cNvPr id="11" name="Textfeld 10">
            <a:extLst>
              <a:ext uri="{FF2B5EF4-FFF2-40B4-BE49-F238E27FC236}">
                <a16:creationId xmlns:a16="http://schemas.microsoft.com/office/drawing/2014/main" id="{DE5B3FA0-D619-4DA3-AFFA-B969CCE5E09A}"/>
              </a:ext>
            </a:extLst>
          </p:cNvPr>
          <p:cNvSpPr txBox="1"/>
          <p:nvPr/>
        </p:nvSpPr>
        <p:spPr>
          <a:xfrm>
            <a:off x="4953000" y="4385506"/>
            <a:ext cx="1569109" cy="738664"/>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400" dirty="0">
                <a:latin typeface="Komika Text" panose="02000000000000000000" pitchFamily="2" charset="0"/>
              </a:rPr>
              <a:t>The </a:t>
            </a:r>
            <a:r>
              <a:rPr lang="en-US" sz="1200" b="1" dirty="0">
                <a:latin typeface="Verdana" panose="020B0604030504040204" pitchFamily="34" charset="0"/>
                <a:ea typeface="Verdana" panose="020B0604030504040204" pitchFamily="34" charset="0"/>
              </a:rPr>
              <a:t>Resampling </a:t>
            </a:r>
            <a:r>
              <a:rPr lang="en-US" sz="1400" dirty="0">
                <a:latin typeface="Komika Text" panose="02000000000000000000" pitchFamily="2" charset="0"/>
              </a:rPr>
              <a:t>is parametrized for signal groups.</a:t>
            </a:r>
          </a:p>
        </p:txBody>
      </p:sp>
      <p:sp>
        <p:nvSpPr>
          <p:cNvPr id="13" name="Pfeil: nach rechts 12">
            <a:extLst>
              <a:ext uri="{FF2B5EF4-FFF2-40B4-BE49-F238E27FC236}">
                <a16:creationId xmlns:a16="http://schemas.microsoft.com/office/drawing/2014/main" id="{3134CBEC-8240-4828-8782-E654B35FC8B4}"/>
              </a:ext>
            </a:extLst>
          </p:cNvPr>
          <p:cNvSpPr/>
          <p:nvPr/>
        </p:nvSpPr>
        <p:spPr>
          <a:xfrm rot="20715843">
            <a:off x="1478180" y="2983743"/>
            <a:ext cx="1484030" cy="236510"/>
          </a:xfrm>
          <a:prstGeom prs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7" name="Textfeld 16">
            <a:extLst>
              <a:ext uri="{FF2B5EF4-FFF2-40B4-BE49-F238E27FC236}">
                <a16:creationId xmlns:a16="http://schemas.microsoft.com/office/drawing/2014/main" id="{3ED76DAD-AFC0-43BD-B1EF-9D8E96129898}"/>
              </a:ext>
            </a:extLst>
          </p:cNvPr>
          <p:cNvSpPr txBox="1"/>
          <p:nvPr/>
        </p:nvSpPr>
        <p:spPr>
          <a:xfrm>
            <a:off x="5553178" y="1736784"/>
            <a:ext cx="3879890" cy="954107"/>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1400" dirty="0">
                <a:latin typeface="Komika Text" panose="02000000000000000000" pitchFamily="2" charset="0"/>
              </a:rPr>
              <a:t>If you have created a new sensor, add a line to the signal grouping list: select a signal group in the first column and the new sensor in the last. This places the new sensor in that group.</a:t>
            </a:r>
          </a:p>
        </p:txBody>
      </p:sp>
      <p:sp>
        <p:nvSpPr>
          <p:cNvPr id="18" name="Textfeld 17">
            <a:extLst>
              <a:ext uri="{FF2B5EF4-FFF2-40B4-BE49-F238E27FC236}">
                <a16:creationId xmlns:a16="http://schemas.microsoft.com/office/drawing/2014/main" id="{D7A61FAF-C755-4A9F-9FAF-EF35022EDB39}"/>
              </a:ext>
            </a:extLst>
          </p:cNvPr>
          <p:cNvSpPr txBox="1"/>
          <p:nvPr/>
        </p:nvSpPr>
        <p:spPr>
          <a:xfrm>
            <a:off x="5553178" y="3533312"/>
            <a:ext cx="2243504" cy="52322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1400" dirty="0">
                <a:latin typeface="Komika Text" panose="02000000000000000000" pitchFamily="2" charset="0"/>
              </a:rPr>
              <a:t>Sensors can appear in more than one signal group.</a:t>
            </a:r>
          </a:p>
        </p:txBody>
      </p:sp>
      <p:sp>
        <p:nvSpPr>
          <p:cNvPr id="19" name="Textfeld 18">
            <a:extLst>
              <a:ext uri="{FF2B5EF4-FFF2-40B4-BE49-F238E27FC236}">
                <a16:creationId xmlns:a16="http://schemas.microsoft.com/office/drawing/2014/main" id="{44CD70BA-AC75-4105-92C5-5DEEE359CBC2}"/>
              </a:ext>
            </a:extLst>
          </p:cNvPr>
          <p:cNvSpPr txBox="1"/>
          <p:nvPr/>
        </p:nvSpPr>
        <p:spPr>
          <a:xfrm>
            <a:off x="6276642" y="2827941"/>
            <a:ext cx="1952957" cy="461665"/>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sz="1200" dirty="0">
                <a:latin typeface="Komika Text" panose="02000000000000000000" pitchFamily="2" charset="0"/>
              </a:rPr>
              <a:t>Sensor VS3 is in signal group ‘Vibration Sensors’.</a:t>
            </a:r>
          </a:p>
        </p:txBody>
      </p:sp>
      <p:sp>
        <p:nvSpPr>
          <p:cNvPr id="25" name="Pfeil: nach links 24">
            <a:extLst>
              <a:ext uri="{FF2B5EF4-FFF2-40B4-BE49-F238E27FC236}">
                <a16:creationId xmlns:a16="http://schemas.microsoft.com/office/drawing/2014/main" id="{252B90CB-0513-496F-A8E9-959E665B4CBC}"/>
              </a:ext>
            </a:extLst>
          </p:cNvPr>
          <p:cNvSpPr/>
          <p:nvPr/>
        </p:nvSpPr>
        <p:spPr>
          <a:xfrm>
            <a:off x="5397910" y="2990973"/>
            <a:ext cx="908500" cy="117399"/>
          </a:xfrm>
          <a:prstGeom prst="left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sp>
        <p:nvSpPr>
          <p:cNvPr id="28" name="Pfeil: nach unten 27">
            <a:extLst>
              <a:ext uri="{FF2B5EF4-FFF2-40B4-BE49-F238E27FC236}">
                <a16:creationId xmlns:a16="http://schemas.microsoft.com/office/drawing/2014/main" id="{C87E40EE-F2C1-4BF6-9793-CACCED0A0CBC}"/>
              </a:ext>
            </a:extLst>
          </p:cNvPr>
          <p:cNvSpPr/>
          <p:nvPr/>
        </p:nvSpPr>
        <p:spPr>
          <a:xfrm rot="19411600">
            <a:off x="4169376" y="3156957"/>
            <a:ext cx="200578" cy="2403234"/>
          </a:xfrm>
          <a:prstGeom prst="down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4017442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BBBB70A-6172-470B-94CB-5939AE11CF28}"/>
              </a:ext>
            </a:extLst>
          </p:cNvPr>
          <p:cNvSpPr>
            <a:spLocks noGrp="1"/>
          </p:cNvSpPr>
          <p:nvPr>
            <p:ph type="title"/>
          </p:nvPr>
        </p:nvSpPr>
        <p:spPr/>
        <p:txBody>
          <a:bodyPr/>
          <a:lstStyle/>
          <a:p>
            <a:r>
              <a:rPr lang="en-US" dirty="0"/>
              <a:t>Finish</a:t>
            </a:r>
          </a:p>
        </p:txBody>
      </p:sp>
      <p:sp>
        <p:nvSpPr>
          <p:cNvPr id="3" name="Datumsplatzhalter 2">
            <a:extLst>
              <a:ext uri="{FF2B5EF4-FFF2-40B4-BE49-F238E27FC236}">
                <a16:creationId xmlns:a16="http://schemas.microsoft.com/office/drawing/2014/main" id="{21D4BEEB-1274-4D71-AD7A-D9381D792FFD}"/>
              </a:ext>
            </a:extLst>
          </p:cNvPr>
          <p:cNvSpPr>
            <a:spLocks noGrp="1"/>
          </p:cNvSpPr>
          <p:nvPr>
            <p:ph type="dt" sz="half" idx="10"/>
          </p:nvPr>
        </p:nvSpPr>
        <p:spPr/>
        <p:txBody>
          <a:bodyPr/>
          <a:lstStyle/>
          <a:p>
            <a:fld id="{3D757612-79AC-4037-831F-473454D000FB}" type="datetime5">
              <a:rPr lang="de-DE" smtClean="0"/>
              <a:pPr/>
              <a:t>22-04-26</a:t>
            </a:fld>
            <a:endParaRPr lang="de-DE"/>
          </a:p>
        </p:txBody>
      </p:sp>
      <p:sp>
        <p:nvSpPr>
          <p:cNvPr id="4" name="Fußzeilenplatzhalter 3">
            <a:extLst>
              <a:ext uri="{FF2B5EF4-FFF2-40B4-BE49-F238E27FC236}">
                <a16:creationId xmlns:a16="http://schemas.microsoft.com/office/drawing/2014/main" id="{95AA644F-257F-4551-85AB-63B32BD37B9B}"/>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45B86727-F475-4688-B28B-48B2BBCCE944}"/>
              </a:ext>
            </a:extLst>
          </p:cNvPr>
          <p:cNvSpPr>
            <a:spLocks noGrp="1"/>
          </p:cNvSpPr>
          <p:nvPr>
            <p:ph type="sldNum" sz="quarter" idx="12"/>
          </p:nvPr>
        </p:nvSpPr>
        <p:spPr/>
        <p:txBody>
          <a:bodyPr/>
          <a:lstStyle/>
          <a:p>
            <a:fld id="{6C6AE60A-B69C-4790-82F7-3882EDF23186}" type="slidenum">
              <a:rPr lang="de-DE" smtClean="0"/>
              <a:pPr/>
              <a:t>26</a:t>
            </a:fld>
            <a:endParaRPr lang="de-DE"/>
          </a:p>
        </p:txBody>
      </p:sp>
      <p:sp>
        <p:nvSpPr>
          <p:cNvPr id="6" name="Textfeld 5">
            <a:extLst>
              <a:ext uri="{FF2B5EF4-FFF2-40B4-BE49-F238E27FC236}">
                <a16:creationId xmlns:a16="http://schemas.microsoft.com/office/drawing/2014/main" id="{E7A10B94-3672-4660-AADA-8FF889306DC7}"/>
              </a:ext>
            </a:extLst>
          </p:cNvPr>
          <p:cNvSpPr txBox="1"/>
          <p:nvPr/>
        </p:nvSpPr>
        <p:spPr>
          <a:xfrm>
            <a:off x="495301" y="1284197"/>
            <a:ext cx="7530260" cy="3754874"/>
          </a:xfrm>
          <a:prstGeom prst="rect">
            <a:avLst/>
          </a:prstGeom>
          <a:noFill/>
        </p:spPr>
        <p:txBody>
          <a:bodyPr wrap="square" rtlCol="0">
            <a:spAutoFit/>
          </a:bodyPr>
          <a:lstStyle/>
          <a:p>
            <a:pPr>
              <a:spcAft>
                <a:spcPts val="1200"/>
              </a:spcAft>
            </a:pPr>
            <a:r>
              <a:rPr lang="en-US" dirty="0"/>
              <a:t>That’s all about Multimeter.</a:t>
            </a:r>
          </a:p>
          <a:p>
            <a:pPr>
              <a:spcAft>
                <a:spcPts val="1200"/>
              </a:spcAft>
            </a:pPr>
            <a:endParaRPr lang="en-US" dirty="0"/>
          </a:p>
          <a:p>
            <a:pPr>
              <a:spcAft>
                <a:spcPts val="1200"/>
              </a:spcAft>
            </a:pPr>
            <a:r>
              <a:rPr lang="en-US" dirty="0"/>
              <a:t>Obviously, there is a lot more to learn and to play with, but that’s another story for another time.</a:t>
            </a:r>
          </a:p>
          <a:p>
            <a:pPr>
              <a:spcAft>
                <a:spcPts val="1200"/>
              </a:spcAft>
            </a:pPr>
            <a:r>
              <a:rPr lang="en-US" dirty="0"/>
              <a:t>Play with the settings in multimeter and with the application itself to get a feeling for how it is operated. Use more sensors. Work with TasWavEditor. Have fun!</a:t>
            </a:r>
          </a:p>
          <a:p>
            <a:pPr>
              <a:spcAft>
                <a:spcPts val="1200"/>
              </a:spcAft>
            </a:pPr>
            <a:r>
              <a:rPr lang="en-US" dirty="0"/>
              <a:t>The next project to explore could be the Demo-</a:t>
            </a:r>
            <a:r>
              <a:rPr lang="en-US" dirty="0" err="1"/>
              <a:t>NickSynchResamp</a:t>
            </a:r>
            <a:r>
              <a:rPr lang="en-US" dirty="0"/>
              <a:t> project, which shows the effect of rotationally synchronous resampling, and afterwards the Demo-</a:t>
            </a:r>
            <a:r>
              <a:rPr lang="en-US" dirty="0" err="1"/>
              <a:t>EDrive</a:t>
            </a:r>
            <a:r>
              <a:rPr lang="en-US" dirty="0"/>
              <a:t> project which explains more about this topic and how to set up the parameters.</a:t>
            </a:r>
          </a:p>
        </p:txBody>
      </p:sp>
      <p:pic>
        <p:nvPicPr>
          <p:cNvPr id="8" name="Grafik 7" descr="Kaffee">
            <a:extLst>
              <a:ext uri="{FF2B5EF4-FFF2-40B4-BE49-F238E27FC236}">
                <a16:creationId xmlns:a16="http://schemas.microsoft.com/office/drawing/2014/main" id="{AC57BE95-9C30-4B88-8B38-83A4DFFC8FE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852374" y="905849"/>
            <a:ext cx="998521" cy="998521"/>
          </a:xfrm>
          <a:prstGeom prst="rect">
            <a:avLst/>
          </a:prstGeom>
        </p:spPr>
      </p:pic>
      <p:pic>
        <p:nvPicPr>
          <p:cNvPr id="10" name="Grafik 9" descr="Donut">
            <a:extLst>
              <a:ext uri="{FF2B5EF4-FFF2-40B4-BE49-F238E27FC236}">
                <a16:creationId xmlns:a16="http://schemas.microsoft.com/office/drawing/2014/main" id="{80AA28F0-140F-41BF-8B80-64255D0E6D7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836950" y="1095767"/>
            <a:ext cx="847517" cy="847517"/>
          </a:xfrm>
          <a:prstGeom prst="rect">
            <a:avLst/>
          </a:prstGeom>
        </p:spPr>
      </p:pic>
    </p:spTree>
    <p:extLst>
      <p:ext uri="{BB962C8B-B14F-4D97-AF65-F5344CB8AC3E}">
        <p14:creationId xmlns:p14="http://schemas.microsoft.com/office/powerpoint/2010/main" val="5920719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B79E52E-0668-445D-B530-748FBDA612A1}"/>
              </a:ext>
            </a:extLst>
          </p:cNvPr>
          <p:cNvSpPr>
            <a:spLocks noGrp="1"/>
          </p:cNvSpPr>
          <p:nvPr>
            <p:ph type="title"/>
          </p:nvPr>
        </p:nvSpPr>
        <p:spPr/>
        <p:txBody>
          <a:bodyPr/>
          <a:lstStyle/>
          <a:p>
            <a:r>
              <a:rPr lang="en-US" dirty="0"/>
              <a:t>Multimeter Features</a:t>
            </a:r>
          </a:p>
        </p:txBody>
      </p:sp>
      <p:sp>
        <p:nvSpPr>
          <p:cNvPr id="3" name="Datumsplatzhalter 2">
            <a:extLst>
              <a:ext uri="{FF2B5EF4-FFF2-40B4-BE49-F238E27FC236}">
                <a16:creationId xmlns:a16="http://schemas.microsoft.com/office/drawing/2014/main" id="{70ECCEB2-D883-48D3-9474-F075E42D3738}"/>
              </a:ext>
            </a:extLst>
          </p:cNvPr>
          <p:cNvSpPr>
            <a:spLocks noGrp="1"/>
          </p:cNvSpPr>
          <p:nvPr>
            <p:ph type="dt" sz="half" idx="10"/>
          </p:nvPr>
        </p:nvSpPr>
        <p:spPr/>
        <p:txBody>
          <a:bodyPr/>
          <a:lstStyle/>
          <a:p>
            <a:fld id="{3D757612-79AC-4037-831F-473454D000FB}" type="datetime5">
              <a:rPr lang="de-DE" smtClean="0"/>
              <a:pPr/>
              <a:t>22-04-26</a:t>
            </a:fld>
            <a:endParaRPr lang="de-DE"/>
          </a:p>
        </p:txBody>
      </p:sp>
      <p:sp>
        <p:nvSpPr>
          <p:cNvPr id="4" name="Fußzeilenplatzhalter 3">
            <a:extLst>
              <a:ext uri="{FF2B5EF4-FFF2-40B4-BE49-F238E27FC236}">
                <a16:creationId xmlns:a16="http://schemas.microsoft.com/office/drawing/2014/main" id="{9E7C201B-4A92-4C9D-82D0-249CDB5F2521}"/>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3B36ECC9-09AE-435C-BB2D-A6D33E796C71}"/>
              </a:ext>
            </a:extLst>
          </p:cNvPr>
          <p:cNvSpPr>
            <a:spLocks noGrp="1"/>
          </p:cNvSpPr>
          <p:nvPr>
            <p:ph type="sldNum" sz="quarter" idx="12"/>
          </p:nvPr>
        </p:nvSpPr>
        <p:spPr/>
        <p:txBody>
          <a:bodyPr/>
          <a:lstStyle/>
          <a:p>
            <a:fld id="{6C6AE60A-B69C-4790-82F7-3882EDF23186}" type="slidenum">
              <a:rPr lang="de-DE" smtClean="0"/>
              <a:pPr/>
              <a:t>3</a:t>
            </a:fld>
            <a:endParaRPr lang="de-DE"/>
          </a:p>
        </p:txBody>
      </p:sp>
      <p:sp>
        <p:nvSpPr>
          <p:cNvPr id="6" name="Textfeld 5">
            <a:extLst>
              <a:ext uri="{FF2B5EF4-FFF2-40B4-BE49-F238E27FC236}">
                <a16:creationId xmlns:a16="http://schemas.microsoft.com/office/drawing/2014/main" id="{AA188A6F-8D8D-4548-8F33-FB7EE479032A}"/>
              </a:ext>
            </a:extLst>
          </p:cNvPr>
          <p:cNvSpPr txBox="1"/>
          <p:nvPr/>
        </p:nvSpPr>
        <p:spPr>
          <a:xfrm>
            <a:off x="495300" y="1115736"/>
            <a:ext cx="7709133" cy="4555093"/>
          </a:xfrm>
          <a:prstGeom prst="rect">
            <a:avLst/>
          </a:prstGeom>
          <a:noFill/>
        </p:spPr>
        <p:txBody>
          <a:bodyPr wrap="square" rtlCol="0">
            <a:spAutoFit/>
          </a:bodyPr>
          <a:lstStyle/>
          <a:p>
            <a:pPr>
              <a:spcAft>
                <a:spcPts val="600"/>
              </a:spcAft>
            </a:pPr>
            <a:r>
              <a:rPr lang="en-US" dirty="0"/>
              <a:t>Multimeter is prepared for four sensors, one analog value (like torque) and one speed pulse channel. (Obviously, you switch on only those you need.)</a:t>
            </a:r>
          </a:p>
          <a:p>
            <a:pPr>
              <a:spcAft>
                <a:spcPts val="600"/>
              </a:spcAft>
            </a:pPr>
            <a:r>
              <a:rPr lang="en-US" dirty="0"/>
              <a:t>The sensors are labelled VS1, VS2, Mic1 and Mic2, but this has no influence on the recording – the data go directly into the wave file, whatever they are.</a:t>
            </a:r>
          </a:p>
          <a:p>
            <a:pPr>
              <a:spcAft>
                <a:spcPts val="600"/>
              </a:spcAft>
            </a:pPr>
            <a:r>
              <a:rPr lang="en-US" dirty="0"/>
              <a:t>In Multimeter, additional high pass filtered versions of the VS signals are generated, and A filter is applied to the Mic sensors, but the wave recordings contain the unfiltered signals.</a:t>
            </a:r>
          </a:p>
          <a:p>
            <a:pPr>
              <a:spcAft>
                <a:spcPts val="600"/>
              </a:spcAft>
            </a:pPr>
            <a:r>
              <a:rPr lang="en-US" dirty="0"/>
              <a:t>The “analog value” channel is meant to be connected to some voltage source, for example a torque cell or a position sensor. In a normal measurement project, these “analog values” serve as control values.</a:t>
            </a:r>
          </a:p>
          <a:p>
            <a:pPr>
              <a:spcAft>
                <a:spcPts val="600"/>
              </a:spcAft>
            </a:pPr>
            <a:r>
              <a:rPr lang="en-US" dirty="0"/>
              <a:t>The speed channel is equipped with a speed pulse decoder to retrieve a rotational speed. This speed is not used for anything (no order spectra), but if your test objects generates a pulsed speed signal (with not too many pulses per revolution), you can use the speed channel to check whether the pulse train is usable for later applications.</a:t>
            </a:r>
          </a:p>
        </p:txBody>
      </p:sp>
    </p:spTree>
    <p:extLst>
      <p:ext uri="{BB962C8B-B14F-4D97-AF65-F5344CB8AC3E}">
        <p14:creationId xmlns:p14="http://schemas.microsoft.com/office/powerpoint/2010/main" val="13165999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555011F-0627-4279-9D9E-F715A62265D0}"/>
              </a:ext>
            </a:extLst>
          </p:cNvPr>
          <p:cNvSpPr>
            <a:spLocks noGrp="1"/>
          </p:cNvSpPr>
          <p:nvPr>
            <p:ph type="title"/>
          </p:nvPr>
        </p:nvSpPr>
        <p:spPr/>
        <p:txBody>
          <a:bodyPr/>
          <a:lstStyle/>
          <a:p>
            <a:r>
              <a:rPr lang="en-US" dirty="0"/>
              <a:t>Setup 1: Hardware</a:t>
            </a:r>
          </a:p>
        </p:txBody>
      </p:sp>
      <p:sp>
        <p:nvSpPr>
          <p:cNvPr id="3" name="Datumsplatzhalter 2">
            <a:extLst>
              <a:ext uri="{FF2B5EF4-FFF2-40B4-BE49-F238E27FC236}">
                <a16:creationId xmlns:a16="http://schemas.microsoft.com/office/drawing/2014/main" id="{D042558D-FF3E-4937-953E-C84E497DC1CF}"/>
              </a:ext>
            </a:extLst>
          </p:cNvPr>
          <p:cNvSpPr>
            <a:spLocks noGrp="1"/>
          </p:cNvSpPr>
          <p:nvPr>
            <p:ph type="dt" sz="half" idx="10"/>
          </p:nvPr>
        </p:nvSpPr>
        <p:spPr/>
        <p:txBody>
          <a:bodyPr/>
          <a:lstStyle/>
          <a:p>
            <a:fld id="{3D757612-79AC-4037-831F-473454D000FB}" type="datetime5">
              <a:rPr lang="de-DE" smtClean="0"/>
              <a:pPr/>
              <a:t>22-04-26</a:t>
            </a:fld>
            <a:endParaRPr lang="de-DE"/>
          </a:p>
        </p:txBody>
      </p:sp>
      <p:sp>
        <p:nvSpPr>
          <p:cNvPr id="4" name="Fußzeilenplatzhalter 3">
            <a:extLst>
              <a:ext uri="{FF2B5EF4-FFF2-40B4-BE49-F238E27FC236}">
                <a16:creationId xmlns:a16="http://schemas.microsoft.com/office/drawing/2014/main" id="{7CA22B66-6329-4DBA-AED5-403415DDFF17}"/>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1A1C96D7-7482-4D69-A8CF-EABB30227506}"/>
              </a:ext>
            </a:extLst>
          </p:cNvPr>
          <p:cNvSpPr>
            <a:spLocks noGrp="1"/>
          </p:cNvSpPr>
          <p:nvPr>
            <p:ph type="sldNum" sz="quarter" idx="12"/>
          </p:nvPr>
        </p:nvSpPr>
        <p:spPr/>
        <p:txBody>
          <a:bodyPr/>
          <a:lstStyle/>
          <a:p>
            <a:fld id="{6C6AE60A-B69C-4790-82F7-3882EDF23186}" type="slidenum">
              <a:rPr lang="de-DE" smtClean="0"/>
              <a:pPr/>
              <a:t>4</a:t>
            </a:fld>
            <a:endParaRPr lang="de-DE"/>
          </a:p>
        </p:txBody>
      </p:sp>
      <p:sp>
        <p:nvSpPr>
          <p:cNvPr id="6" name="Textfeld 5">
            <a:extLst>
              <a:ext uri="{FF2B5EF4-FFF2-40B4-BE49-F238E27FC236}">
                <a16:creationId xmlns:a16="http://schemas.microsoft.com/office/drawing/2014/main" id="{10A99392-3E6C-4683-B02D-785399134F45}"/>
              </a:ext>
            </a:extLst>
          </p:cNvPr>
          <p:cNvSpPr txBox="1"/>
          <p:nvPr/>
        </p:nvSpPr>
        <p:spPr>
          <a:xfrm>
            <a:off x="495301" y="1057013"/>
            <a:ext cx="8199066" cy="1554272"/>
          </a:xfrm>
          <a:prstGeom prst="rect">
            <a:avLst/>
          </a:prstGeom>
          <a:noFill/>
        </p:spPr>
        <p:txBody>
          <a:bodyPr wrap="square" rtlCol="0">
            <a:spAutoFit/>
          </a:bodyPr>
          <a:lstStyle/>
          <a:p>
            <a:pPr>
              <a:spcAft>
                <a:spcPts val="600"/>
              </a:spcAft>
            </a:pPr>
            <a:r>
              <a:rPr lang="en-US" dirty="0"/>
              <a:t>Since you want to do measurements, you need a Tas box. You can use any type of Tas Box; the settings have to be adapted anyway.</a:t>
            </a:r>
          </a:p>
          <a:p>
            <a:pPr>
              <a:spcAft>
                <a:spcPts val="600"/>
              </a:spcAft>
            </a:pPr>
            <a:r>
              <a:rPr lang="en-US" dirty="0"/>
              <a:t>Connect the Tas box via USB to your computer, and connect the sensors to the Tas Box (any channels you like). If you have more than 4 channels, you may need to use the external 12V power adapter for the Tas box.</a:t>
            </a:r>
          </a:p>
        </p:txBody>
      </p:sp>
      <p:pic>
        <p:nvPicPr>
          <p:cNvPr id="8" name="Grafik 7">
            <a:extLst>
              <a:ext uri="{FF2B5EF4-FFF2-40B4-BE49-F238E27FC236}">
                <a16:creationId xmlns:a16="http://schemas.microsoft.com/office/drawing/2014/main" id="{70E1583D-A3E3-4F23-9FDC-2B157CBAF69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80924" y="3317521"/>
            <a:ext cx="2321587" cy="820694"/>
          </a:xfrm>
          <a:prstGeom prst="rect">
            <a:avLst/>
          </a:prstGeom>
        </p:spPr>
      </p:pic>
      <p:sp>
        <p:nvSpPr>
          <p:cNvPr id="13" name="Freihandform: Form 12">
            <a:extLst>
              <a:ext uri="{FF2B5EF4-FFF2-40B4-BE49-F238E27FC236}">
                <a16:creationId xmlns:a16="http://schemas.microsoft.com/office/drawing/2014/main" id="{D5AD91B8-2E5C-4BB7-8DB0-52D11FA73C58}"/>
              </a:ext>
            </a:extLst>
          </p:cNvPr>
          <p:cNvSpPr/>
          <p:nvPr/>
        </p:nvSpPr>
        <p:spPr>
          <a:xfrm>
            <a:off x="2142637" y="3685915"/>
            <a:ext cx="1212988" cy="820684"/>
          </a:xfrm>
          <a:custGeom>
            <a:avLst/>
            <a:gdLst>
              <a:gd name="connsiteX0" fmla="*/ 0 w 1820411"/>
              <a:gd name="connsiteY0" fmla="*/ 0 h 1246785"/>
              <a:gd name="connsiteX1" fmla="*/ 528507 w 1820411"/>
              <a:gd name="connsiteY1" fmla="*/ 947956 h 1246785"/>
              <a:gd name="connsiteX2" fmla="*/ 1426129 w 1820411"/>
              <a:gd name="connsiteY2" fmla="*/ 1241571 h 1246785"/>
              <a:gd name="connsiteX3" fmla="*/ 1820411 w 1820411"/>
              <a:gd name="connsiteY3" fmla="*/ 755010 h 1246785"/>
              <a:gd name="connsiteX0" fmla="*/ 0 w 1820442"/>
              <a:gd name="connsiteY0" fmla="*/ 0 h 1246785"/>
              <a:gd name="connsiteX1" fmla="*/ 528507 w 1820442"/>
              <a:gd name="connsiteY1" fmla="*/ 947956 h 1246785"/>
              <a:gd name="connsiteX2" fmla="*/ 1426129 w 1820442"/>
              <a:gd name="connsiteY2" fmla="*/ 1241571 h 1246785"/>
              <a:gd name="connsiteX3" fmla="*/ 1820411 w 1820442"/>
              <a:gd name="connsiteY3" fmla="*/ 755010 h 1246785"/>
              <a:gd name="connsiteX0" fmla="*/ 16931 w 1342206"/>
              <a:gd name="connsiteY0" fmla="*/ 0 h 1476946"/>
              <a:gd name="connsiteX1" fmla="*/ 50271 w 1342206"/>
              <a:gd name="connsiteY1" fmla="*/ 1176603 h 1476946"/>
              <a:gd name="connsiteX2" fmla="*/ 947893 w 1342206"/>
              <a:gd name="connsiteY2" fmla="*/ 1470218 h 1476946"/>
              <a:gd name="connsiteX3" fmla="*/ 1342175 w 1342206"/>
              <a:gd name="connsiteY3" fmla="*/ 983657 h 1476946"/>
              <a:gd name="connsiteX0" fmla="*/ 16931 w 1351548"/>
              <a:gd name="connsiteY0" fmla="*/ 0 h 1476946"/>
              <a:gd name="connsiteX1" fmla="*/ 50271 w 1351548"/>
              <a:gd name="connsiteY1" fmla="*/ 1176603 h 1476946"/>
              <a:gd name="connsiteX2" fmla="*/ 947893 w 1351548"/>
              <a:gd name="connsiteY2" fmla="*/ 1470218 h 1476946"/>
              <a:gd name="connsiteX3" fmla="*/ 1351518 w 1351548"/>
              <a:gd name="connsiteY3" fmla="*/ 640689 h 1476946"/>
              <a:gd name="connsiteX0" fmla="*/ 16283 w 1350898"/>
              <a:gd name="connsiteY0" fmla="*/ 0 h 1398011"/>
              <a:gd name="connsiteX1" fmla="*/ 49623 w 1350898"/>
              <a:gd name="connsiteY1" fmla="*/ 1176603 h 1398011"/>
              <a:gd name="connsiteX2" fmla="*/ 937902 w 1350898"/>
              <a:gd name="connsiteY2" fmla="*/ 1384475 h 1398011"/>
              <a:gd name="connsiteX3" fmla="*/ 1350870 w 1350898"/>
              <a:gd name="connsiteY3" fmla="*/ 640689 h 1398011"/>
            </a:gdLst>
            <a:ahLst/>
            <a:cxnLst>
              <a:cxn ang="0">
                <a:pos x="connsiteX0" y="connsiteY0"/>
              </a:cxn>
              <a:cxn ang="0">
                <a:pos x="connsiteX1" y="connsiteY1"/>
              </a:cxn>
              <a:cxn ang="0">
                <a:pos x="connsiteX2" y="connsiteY2"/>
              </a:cxn>
              <a:cxn ang="0">
                <a:pos x="connsiteX3" y="connsiteY3"/>
              </a:cxn>
            </a:cxnLst>
            <a:rect l="l" t="t" r="r" b="b"/>
            <a:pathLst>
              <a:path w="1350898" h="1398011">
                <a:moveTo>
                  <a:pt x="16283" y="0"/>
                </a:moveTo>
                <a:cubicBezTo>
                  <a:pt x="161692" y="370514"/>
                  <a:pt x="-103980" y="945857"/>
                  <a:pt x="49623" y="1176603"/>
                </a:cubicBezTo>
                <a:cubicBezTo>
                  <a:pt x="203226" y="1407349"/>
                  <a:pt x="722585" y="1416633"/>
                  <a:pt x="937902" y="1384475"/>
                </a:cubicBezTo>
                <a:cubicBezTo>
                  <a:pt x="1153219" y="1352317"/>
                  <a:pt x="1353666" y="993725"/>
                  <a:pt x="1350870" y="640689"/>
                </a:cubicBezTo>
              </a:path>
            </a:pathLst>
          </a:custGeom>
          <a:ln w="28575"/>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4" name="Freihandform: Form 13">
            <a:extLst>
              <a:ext uri="{FF2B5EF4-FFF2-40B4-BE49-F238E27FC236}">
                <a16:creationId xmlns:a16="http://schemas.microsoft.com/office/drawing/2014/main" id="{B61D6303-326B-4FF4-A191-E091209DFDEA}"/>
              </a:ext>
            </a:extLst>
          </p:cNvPr>
          <p:cNvSpPr/>
          <p:nvPr/>
        </p:nvSpPr>
        <p:spPr>
          <a:xfrm>
            <a:off x="1174459" y="3701561"/>
            <a:ext cx="2365933" cy="975244"/>
          </a:xfrm>
          <a:custGeom>
            <a:avLst/>
            <a:gdLst>
              <a:gd name="connsiteX0" fmla="*/ 0 w 1820411"/>
              <a:gd name="connsiteY0" fmla="*/ 0 h 1246785"/>
              <a:gd name="connsiteX1" fmla="*/ 528507 w 1820411"/>
              <a:gd name="connsiteY1" fmla="*/ 947956 h 1246785"/>
              <a:gd name="connsiteX2" fmla="*/ 1426129 w 1820411"/>
              <a:gd name="connsiteY2" fmla="*/ 1241571 h 1246785"/>
              <a:gd name="connsiteX3" fmla="*/ 1820411 w 1820411"/>
              <a:gd name="connsiteY3" fmla="*/ 755010 h 1246785"/>
              <a:gd name="connsiteX0" fmla="*/ 0 w 2357306"/>
              <a:gd name="connsiteY0" fmla="*/ 0 h 1627235"/>
              <a:gd name="connsiteX1" fmla="*/ 1065402 w 2357306"/>
              <a:gd name="connsiteY1" fmla="*/ 1325461 h 1627235"/>
              <a:gd name="connsiteX2" fmla="*/ 1963024 w 2357306"/>
              <a:gd name="connsiteY2" fmla="*/ 1619076 h 1627235"/>
              <a:gd name="connsiteX3" fmla="*/ 2357306 w 2357306"/>
              <a:gd name="connsiteY3" fmla="*/ 1132515 h 1627235"/>
              <a:gd name="connsiteX0" fmla="*/ 0 w 2357306"/>
              <a:gd name="connsiteY0" fmla="*/ 0 h 1619268"/>
              <a:gd name="connsiteX1" fmla="*/ 654341 w 2357306"/>
              <a:gd name="connsiteY1" fmla="*/ 1082180 h 1619268"/>
              <a:gd name="connsiteX2" fmla="*/ 1963024 w 2357306"/>
              <a:gd name="connsiteY2" fmla="*/ 1619076 h 1619268"/>
              <a:gd name="connsiteX3" fmla="*/ 2357306 w 2357306"/>
              <a:gd name="connsiteY3" fmla="*/ 1132515 h 1619268"/>
              <a:gd name="connsiteX0" fmla="*/ 0 w 2357306"/>
              <a:gd name="connsiteY0" fmla="*/ 0 h 1426754"/>
              <a:gd name="connsiteX1" fmla="*/ 654341 w 2357306"/>
              <a:gd name="connsiteY1" fmla="*/ 1082180 h 1426754"/>
              <a:gd name="connsiteX2" fmla="*/ 1895912 w 2357306"/>
              <a:gd name="connsiteY2" fmla="*/ 1426129 h 1426754"/>
              <a:gd name="connsiteX3" fmla="*/ 2357306 w 2357306"/>
              <a:gd name="connsiteY3" fmla="*/ 1132515 h 1426754"/>
              <a:gd name="connsiteX0" fmla="*/ 0 w 2541864"/>
              <a:gd name="connsiteY0" fmla="*/ 0 h 1437205"/>
              <a:gd name="connsiteX1" fmla="*/ 654341 w 2541864"/>
              <a:gd name="connsiteY1" fmla="*/ 1082180 h 1437205"/>
              <a:gd name="connsiteX2" fmla="*/ 1895912 w 2541864"/>
              <a:gd name="connsiteY2" fmla="*/ 1426129 h 1437205"/>
              <a:gd name="connsiteX3" fmla="*/ 2541864 w 2541864"/>
              <a:gd name="connsiteY3" fmla="*/ 746622 h 1437205"/>
              <a:gd name="connsiteX0" fmla="*/ 0 w 2542130"/>
              <a:gd name="connsiteY0" fmla="*/ 0 h 1437205"/>
              <a:gd name="connsiteX1" fmla="*/ 654341 w 2542130"/>
              <a:gd name="connsiteY1" fmla="*/ 1082180 h 1437205"/>
              <a:gd name="connsiteX2" fmla="*/ 1895912 w 2542130"/>
              <a:gd name="connsiteY2" fmla="*/ 1426129 h 1437205"/>
              <a:gd name="connsiteX3" fmla="*/ 2541864 w 2542130"/>
              <a:gd name="connsiteY3" fmla="*/ 746622 h 1437205"/>
              <a:gd name="connsiteX0" fmla="*/ 0 w 2429735"/>
              <a:gd name="connsiteY0" fmla="*/ 0 h 1309806"/>
              <a:gd name="connsiteX1" fmla="*/ 541946 w 2429735"/>
              <a:gd name="connsiteY1" fmla="*/ 955694 h 1309806"/>
              <a:gd name="connsiteX2" fmla="*/ 1783517 w 2429735"/>
              <a:gd name="connsiteY2" fmla="*/ 1299643 h 1309806"/>
              <a:gd name="connsiteX3" fmla="*/ 2429469 w 2429735"/>
              <a:gd name="connsiteY3" fmla="*/ 620136 h 1309806"/>
              <a:gd name="connsiteX0" fmla="*/ 0 w 2438375"/>
              <a:gd name="connsiteY0" fmla="*/ 0 h 1309806"/>
              <a:gd name="connsiteX1" fmla="*/ 541946 w 2438375"/>
              <a:gd name="connsiteY1" fmla="*/ 955694 h 1309806"/>
              <a:gd name="connsiteX2" fmla="*/ 1783517 w 2438375"/>
              <a:gd name="connsiteY2" fmla="*/ 1299643 h 1309806"/>
              <a:gd name="connsiteX3" fmla="*/ 2438115 w 2438375"/>
              <a:gd name="connsiteY3" fmla="*/ 462030 h 1309806"/>
              <a:gd name="connsiteX0" fmla="*/ 0 w 2438352"/>
              <a:gd name="connsiteY0" fmla="*/ 0 h 1229587"/>
              <a:gd name="connsiteX1" fmla="*/ 541946 w 2438352"/>
              <a:gd name="connsiteY1" fmla="*/ 955694 h 1229587"/>
              <a:gd name="connsiteX2" fmla="*/ 1748934 w 2438352"/>
              <a:gd name="connsiteY2" fmla="*/ 1215318 h 1229587"/>
              <a:gd name="connsiteX3" fmla="*/ 2438115 w 2438352"/>
              <a:gd name="connsiteY3" fmla="*/ 462030 h 1229587"/>
              <a:gd name="connsiteX0" fmla="*/ 0 w 2438352"/>
              <a:gd name="connsiteY0" fmla="*/ 0 h 1225362"/>
              <a:gd name="connsiteX1" fmla="*/ 541946 w 2438352"/>
              <a:gd name="connsiteY1" fmla="*/ 881910 h 1225362"/>
              <a:gd name="connsiteX2" fmla="*/ 1748934 w 2438352"/>
              <a:gd name="connsiteY2" fmla="*/ 1215318 h 1225362"/>
              <a:gd name="connsiteX3" fmla="*/ 2438115 w 2438352"/>
              <a:gd name="connsiteY3" fmla="*/ 462030 h 1225362"/>
            </a:gdLst>
            <a:ahLst/>
            <a:cxnLst>
              <a:cxn ang="0">
                <a:pos x="connsiteX0" y="connsiteY0"/>
              </a:cxn>
              <a:cxn ang="0">
                <a:pos x="connsiteX1" y="connsiteY1"/>
              </a:cxn>
              <a:cxn ang="0">
                <a:pos x="connsiteX2" y="connsiteY2"/>
              </a:cxn>
              <a:cxn ang="0">
                <a:pos x="connsiteX3" y="connsiteY3"/>
              </a:cxn>
            </a:cxnLst>
            <a:rect l="l" t="t" r="r" b="b"/>
            <a:pathLst>
              <a:path w="2438352" h="1225362">
                <a:moveTo>
                  <a:pt x="0" y="0"/>
                </a:moveTo>
                <a:cubicBezTo>
                  <a:pt x="145409" y="370514"/>
                  <a:pt x="250457" y="679357"/>
                  <a:pt x="541946" y="881910"/>
                </a:cubicBezTo>
                <a:cubicBezTo>
                  <a:pt x="833435" y="1084463"/>
                  <a:pt x="1434347" y="1271244"/>
                  <a:pt x="1748934" y="1215318"/>
                </a:cubicBezTo>
                <a:cubicBezTo>
                  <a:pt x="2063521" y="1159392"/>
                  <a:pt x="2449300" y="873789"/>
                  <a:pt x="2438115" y="462030"/>
                </a:cubicBezTo>
              </a:path>
            </a:pathLst>
          </a:custGeom>
          <a:ln w="28575"/>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5" name="Freihandform: Form 14">
            <a:extLst>
              <a:ext uri="{FF2B5EF4-FFF2-40B4-BE49-F238E27FC236}">
                <a16:creationId xmlns:a16="http://schemas.microsoft.com/office/drawing/2014/main" id="{E1862078-2DB7-4A03-AB85-C296778D1082}"/>
              </a:ext>
            </a:extLst>
          </p:cNvPr>
          <p:cNvSpPr/>
          <p:nvPr/>
        </p:nvSpPr>
        <p:spPr>
          <a:xfrm>
            <a:off x="3556933" y="2813676"/>
            <a:ext cx="3640822" cy="533531"/>
          </a:xfrm>
          <a:custGeom>
            <a:avLst/>
            <a:gdLst>
              <a:gd name="connsiteX0" fmla="*/ 115979 w 3756801"/>
              <a:gd name="connsiteY0" fmla="*/ 522281 h 522281"/>
              <a:gd name="connsiteX1" fmla="*/ 258592 w 3756801"/>
              <a:gd name="connsiteY1" fmla="*/ 77665 h 522281"/>
              <a:gd name="connsiteX2" fmla="*/ 2397785 w 3756801"/>
              <a:gd name="connsiteY2" fmla="*/ 27331 h 522281"/>
              <a:gd name="connsiteX3" fmla="*/ 3756801 w 3756801"/>
              <a:gd name="connsiteY3" fmla="*/ 371280 h 522281"/>
              <a:gd name="connsiteX0" fmla="*/ 35919 w 3676741"/>
              <a:gd name="connsiteY0" fmla="*/ 533531 h 533531"/>
              <a:gd name="connsiteX1" fmla="*/ 480536 w 3676741"/>
              <a:gd name="connsiteY1" fmla="*/ 63748 h 533531"/>
              <a:gd name="connsiteX2" fmla="*/ 2317725 w 3676741"/>
              <a:gd name="connsiteY2" fmla="*/ 38581 h 533531"/>
              <a:gd name="connsiteX3" fmla="*/ 3676741 w 3676741"/>
              <a:gd name="connsiteY3" fmla="*/ 382530 h 533531"/>
              <a:gd name="connsiteX0" fmla="*/ 0 w 3640822"/>
              <a:gd name="connsiteY0" fmla="*/ 533531 h 533531"/>
              <a:gd name="connsiteX1" fmla="*/ 444617 w 3640822"/>
              <a:gd name="connsiteY1" fmla="*/ 63748 h 533531"/>
              <a:gd name="connsiteX2" fmla="*/ 2281806 w 3640822"/>
              <a:gd name="connsiteY2" fmla="*/ 38581 h 533531"/>
              <a:gd name="connsiteX3" fmla="*/ 3640822 w 3640822"/>
              <a:gd name="connsiteY3" fmla="*/ 382530 h 533531"/>
            </a:gdLst>
            <a:ahLst/>
            <a:cxnLst>
              <a:cxn ang="0">
                <a:pos x="connsiteX0" y="connsiteY0"/>
              </a:cxn>
              <a:cxn ang="0">
                <a:pos x="connsiteX1" y="connsiteY1"/>
              </a:cxn>
              <a:cxn ang="0">
                <a:pos x="connsiteX2" y="connsiteY2"/>
              </a:cxn>
              <a:cxn ang="0">
                <a:pos x="connsiteX3" y="connsiteY3"/>
              </a:cxn>
            </a:cxnLst>
            <a:rect l="l" t="t" r="r" b="b"/>
            <a:pathLst>
              <a:path w="3640822" h="533531">
                <a:moveTo>
                  <a:pt x="0" y="533531"/>
                </a:moveTo>
                <a:cubicBezTo>
                  <a:pt x="23769" y="184689"/>
                  <a:pt x="64316" y="146240"/>
                  <a:pt x="444617" y="63748"/>
                </a:cubicBezTo>
                <a:cubicBezTo>
                  <a:pt x="824918" y="-18744"/>
                  <a:pt x="1749105" y="-14549"/>
                  <a:pt x="2281806" y="38581"/>
                </a:cubicBezTo>
                <a:cubicBezTo>
                  <a:pt x="2814507" y="91711"/>
                  <a:pt x="3252831" y="235023"/>
                  <a:pt x="3640822" y="382530"/>
                </a:cubicBezTo>
              </a:path>
            </a:pathLst>
          </a:custGeom>
          <a:ln w="38100">
            <a:solidFill>
              <a:schemeClr val="bg1">
                <a:lumMod val="50000"/>
              </a:schemeClr>
            </a:solidFill>
            <a:headEnd type="none" w="med" len="med"/>
            <a:tailEnd type="arrow" w="med" len="med"/>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sp>
        <p:nvSpPr>
          <p:cNvPr id="16" name="Freihandform: Form 15">
            <a:extLst>
              <a:ext uri="{FF2B5EF4-FFF2-40B4-BE49-F238E27FC236}">
                <a16:creationId xmlns:a16="http://schemas.microsoft.com/office/drawing/2014/main" id="{BD63BAE4-F1F5-4E5E-A684-E704B8DDBF79}"/>
              </a:ext>
            </a:extLst>
          </p:cNvPr>
          <p:cNvSpPr/>
          <p:nvPr/>
        </p:nvSpPr>
        <p:spPr>
          <a:xfrm>
            <a:off x="4016664" y="2980407"/>
            <a:ext cx="1999104" cy="1339924"/>
          </a:xfrm>
          <a:custGeom>
            <a:avLst/>
            <a:gdLst>
              <a:gd name="connsiteX0" fmla="*/ 29001 w 2026442"/>
              <a:gd name="connsiteY0" fmla="*/ 411829 h 1359785"/>
              <a:gd name="connsiteX1" fmla="*/ 171613 w 2026442"/>
              <a:gd name="connsiteY1" fmla="*/ 59492 h 1359785"/>
              <a:gd name="connsiteX2" fmla="*/ 1337683 w 2026442"/>
              <a:gd name="connsiteY2" fmla="*/ 42714 h 1359785"/>
              <a:gd name="connsiteX3" fmla="*/ 1916524 w 2026442"/>
              <a:gd name="connsiteY3" fmla="*/ 487330 h 1359785"/>
              <a:gd name="connsiteX4" fmla="*/ 2025580 w 2026442"/>
              <a:gd name="connsiteY4" fmla="*/ 1359785 h 1359785"/>
              <a:gd name="connsiteX0" fmla="*/ 4358 w 2001799"/>
              <a:gd name="connsiteY0" fmla="*/ 394093 h 1342049"/>
              <a:gd name="connsiteX1" fmla="*/ 398640 w 2001799"/>
              <a:gd name="connsiteY1" fmla="*/ 92090 h 1342049"/>
              <a:gd name="connsiteX2" fmla="*/ 1313040 w 2001799"/>
              <a:gd name="connsiteY2" fmla="*/ 24978 h 1342049"/>
              <a:gd name="connsiteX3" fmla="*/ 1891881 w 2001799"/>
              <a:gd name="connsiteY3" fmla="*/ 469594 h 1342049"/>
              <a:gd name="connsiteX4" fmla="*/ 2000937 w 2001799"/>
              <a:gd name="connsiteY4" fmla="*/ 1342049 h 1342049"/>
              <a:gd name="connsiteX0" fmla="*/ 4667 w 2002108"/>
              <a:gd name="connsiteY0" fmla="*/ 391968 h 1339924"/>
              <a:gd name="connsiteX1" fmla="*/ 382171 w 2002108"/>
              <a:gd name="connsiteY1" fmla="*/ 98354 h 1339924"/>
              <a:gd name="connsiteX2" fmla="*/ 1313349 w 2002108"/>
              <a:gd name="connsiteY2" fmla="*/ 22853 h 1339924"/>
              <a:gd name="connsiteX3" fmla="*/ 1892190 w 2002108"/>
              <a:gd name="connsiteY3" fmla="*/ 467469 h 1339924"/>
              <a:gd name="connsiteX4" fmla="*/ 2001246 w 2002108"/>
              <a:gd name="connsiteY4" fmla="*/ 1339924 h 1339924"/>
              <a:gd name="connsiteX0" fmla="*/ 1663 w 1999104"/>
              <a:gd name="connsiteY0" fmla="*/ 391968 h 1339924"/>
              <a:gd name="connsiteX1" fmla="*/ 379167 w 1999104"/>
              <a:gd name="connsiteY1" fmla="*/ 98354 h 1339924"/>
              <a:gd name="connsiteX2" fmla="*/ 1310345 w 1999104"/>
              <a:gd name="connsiteY2" fmla="*/ 22853 h 1339924"/>
              <a:gd name="connsiteX3" fmla="*/ 1889186 w 1999104"/>
              <a:gd name="connsiteY3" fmla="*/ 467469 h 1339924"/>
              <a:gd name="connsiteX4" fmla="*/ 1998242 w 1999104"/>
              <a:gd name="connsiteY4" fmla="*/ 1339924 h 13399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99104" h="1339924">
                <a:moveTo>
                  <a:pt x="1663" y="391968"/>
                </a:moveTo>
                <a:cubicBezTo>
                  <a:pt x="-19310" y="179448"/>
                  <a:pt x="161053" y="159873"/>
                  <a:pt x="379167" y="98354"/>
                </a:cubicBezTo>
                <a:cubicBezTo>
                  <a:pt x="597281" y="36835"/>
                  <a:pt x="1058675" y="-38666"/>
                  <a:pt x="1310345" y="22853"/>
                </a:cubicBezTo>
                <a:cubicBezTo>
                  <a:pt x="1562015" y="84372"/>
                  <a:pt x="1774537" y="247957"/>
                  <a:pt x="1889186" y="467469"/>
                </a:cubicBezTo>
                <a:cubicBezTo>
                  <a:pt x="2003835" y="686981"/>
                  <a:pt x="2001038" y="1013452"/>
                  <a:pt x="1998242" y="1339924"/>
                </a:cubicBezTo>
              </a:path>
            </a:pathLst>
          </a:custGeom>
          <a:ln w="12700">
            <a:headEnd type="none" w="med" len="med"/>
            <a:tailEnd type="triangle" w="med" len="med"/>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8" name="Textfeld 17">
            <a:extLst>
              <a:ext uri="{FF2B5EF4-FFF2-40B4-BE49-F238E27FC236}">
                <a16:creationId xmlns:a16="http://schemas.microsoft.com/office/drawing/2014/main" id="{6727C9C5-9444-4CD8-AAEB-53D1ECFCF640}"/>
              </a:ext>
            </a:extLst>
          </p:cNvPr>
          <p:cNvSpPr txBox="1"/>
          <p:nvPr/>
        </p:nvSpPr>
        <p:spPr>
          <a:xfrm>
            <a:off x="5290224" y="4313482"/>
            <a:ext cx="1685586" cy="523220"/>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r>
              <a:rPr lang="en-US" sz="1400" dirty="0"/>
              <a:t>12V power adapter (if necessary)</a:t>
            </a:r>
          </a:p>
        </p:txBody>
      </p:sp>
      <p:sp>
        <p:nvSpPr>
          <p:cNvPr id="19" name="Textfeld 18">
            <a:extLst>
              <a:ext uri="{FF2B5EF4-FFF2-40B4-BE49-F238E27FC236}">
                <a16:creationId xmlns:a16="http://schemas.microsoft.com/office/drawing/2014/main" id="{C6FE4260-CBE1-49BA-B369-3D95885BF5B0}"/>
              </a:ext>
            </a:extLst>
          </p:cNvPr>
          <p:cNvSpPr txBox="1"/>
          <p:nvPr/>
        </p:nvSpPr>
        <p:spPr>
          <a:xfrm>
            <a:off x="5662569" y="2543849"/>
            <a:ext cx="522900" cy="338554"/>
          </a:xfrm>
          <a:prstGeom prst="rect">
            <a:avLst/>
          </a:prstGeom>
          <a:noFill/>
        </p:spPr>
        <p:txBody>
          <a:bodyPr wrap="none" rtlCol="0">
            <a:spAutoFit/>
          </a:bodyPr>
          <a:lstStyle/>
          <a:p>
            <a:r>
              <a:rPr lang="en-US" sz="1600" i="1" dirty="0"/>
              <a:t>USB</a:t>
            </a:r>
          </a:p>
        </p:txBody>
      </p:sp>
      <p:sp>
        <p:nvSpPr>
          <p:cNvPr id="20" name="Textfeld 19">
            <a:extLst>
              <a:ext uri="{FF2B5EF4-FFF2-40B4-BE49-F238E27FC236}">
                <a16:creationId xmlns:a16="http://schemas.microsoft.com/office/drawing/2014/main" id="{8A4C26D5-3BD7-42EB-8097-E69F2FF083AB}"/>
              </a:ext>
            </a:extLst>
          </p:cNvPr>
          <p:cNvSpPr txBox="1"/>
          <p:nvPr/>
        </p:nvSpPr>
        <p:spPr>
          <a:xfrm>
            <a:off x="2531550" y="4108945"/>
            <a:ext cx="537327" cy="338554"/>
          </a:xfrm>
          <a:prstGeom prst="rect">
            <a:avLst/>
          </a:prstGeom>
          <a:noFill/>
        </p:spPr>
        <p:txBody>
          <a:bodyPr wrap="none" rtlCol="0">
            <a:spAutoFit/>
          </a:bodyPr>
          <a:lstStyle/>
          <a:p>
            <a:r>
              <a:rPr lang="en-US" sz="1600" i="1" dirty="0"/>
              <a:t>BNC</a:t>
            </a:r>
          </a:p>
        </p:txBody>
      </p:sp>
      <p:sp>
        <p:nvSpPr>
          <p:cNvPr id="21" name="Textfeld 20">
            <a:extLst>
              <a:ext uri="{FF2B5EF4-FFF2-40B4-BE49-F238E27FC236}">
                <a16:creationId xmlns:a16="http://schemas.microsoft.com/office/drawing/2014/main" id="{827F5833-E49B-4D3F-9693-3BEF5B32501F}"/>
              </a:ext>
            </a:extLst>
          </p:cNvPr>
          <p:cNvSpPr txBox="1"/>
          <p:nvPr/>
        </p:nvSpPr>
        <p:spPr>
          <a:xfrm>
            <a:off x="984898" y="2745712"/>
            <a:ext cx="817853" cy="338554"/>
          </a:xfrm>
          <a:prstGeom prst="rect">
            <a:avLst/>
          </a:prstGeom>
          <a:noFill/>
        </p:spPr>
        <p:txBody>
          <a:bodyPr wrap="none" rtlCol="0">
            <a:spAutoFit/>
          </a:bodyPr>
          <a:lstStyle/>
          <a:p>
            <a:r>
              <a:rPr lang="en-US" sz="1600" i="1" dirty="0"/>
              <a:t>Sensors</a:t>
            </a:r>
          </a:p>
        </p:txBody>
      </p:sp>
      <p:sp>
        <p:nvSpPr>
          <p:cNvPr id="22" name="Textfeld 21">
            <a:extLst>
              <a:ext uri="{FF2B5EF4-FFF2-40B4-BE49-F238E27FC236}">
                <a16:creationId xmlns:a16="http://schemas.microsoft.com/office/drawing/2014/main" id="{2E7B57FE-C169-40A7-9130-197D2B34FD55}"/>
              </a:ext>
            </a:extLst>
          </p:cNvPr>
          <p:cNvSpPr txBox="1"/>
          <p:nvPr/>
        </p:nvSpPr>
        <p:spPr>
          <a:xfrm>
            <a:off x="495300" y="5127824"/>
            <a:ext cx="8338307" cy="1077218"/>
          </a:xfrm>
          <a:prstGeom prst="rect">
            <a:avLst/>
          </a:prstGeom>
          <a:noFill/>
        </p:spPr>
        <p:txBody>
          <a:bodyPr wrap="square" rtlCol="0">
            <a:spAutoFit/>
          </a:bodyPr>
          <a:lstStyle/>
          <a:p>
            <a:r>
              <a:rPr lang="en-US" sz="1600" dirty="0"/>
              <a:t>All Tas boxes have rubber feet to isolate them from whatever they stand on. If you are using a notebook computer, this will in most cases also be isolated from the surrounding. This way your system is potential-free, which might or might not be helpful. If you are using the power adapter for the Tas box, this will provide a grounding.</a:t>
            </a:r>
          </a:p>
        </p:txBody>
      </p:sp>
      <p:pic>
        <p:nvPicPr>
          <p:cNvPr id="23" name="图片 41">
            <a:extLst>
              <a:ext uri="{FF2B5EF4-FFF2-40B4-BE49-F238E27FC236}">
                <a16:creationId xmlns:a16="http://schemas.microsoft.com/office/drawing/2014/main" id="{1A005DA2-4D54-4342-A236-CBD1561E7AE4}"/>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575295" y="3059398"/>
            <a:ext cx="910907" cy="647840"/>
          </a:xfrm>
          <a:prstGeom prst="rect">
            <a:avLst/>
          </a:prstGeom>
          <a:noFill/>
          <a:ln>
            <a:noFill/>
          </a:ln>
        </p:spPr>
      </p:pic>
      <p:pic>
        <p:nvPicPr>
          <p:cNvPr id="24" name="图片 42">
            <a:extLst>
              <a:ext uri="{FF2B5EF4-FFF2-40B4-BE49-F238E27FC236}">
                <a16:creationId xmlns:a16="http://schemas.microsoft.com/office/drawing/2014/main" id="{1D2FA59B-DFBC-4DB7-A9D5-09ACC713419B}"/>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rot="10800000">
            <a:off x="1486202" y="3059399"/>
            <a:ext cx="888744" cy="647840"/>
          </a:xfrm>
          <a:prstGeom prst="rect">
            <a:avLst/>
          </a:prstGeom>
          <a:noFill/>
          <a:ln>
            <a:noFill/>
          </a:ln>
        </p:spPr>
      </p:pic>
      <p:pic>
        <p:nvPicPr>
          <p:cNvPr id="25" name="Grafik 22">
            <a:extLst>
              <a:ext uri="{FF2B5EF4-FFF2-40B4-BE49-F238E27FC236}">
                <a16:creationId xmlns:a16="http://schemas.microsoft.com/office/drawing/2014/main" id="{6F3DA0E0-C687-4501-88EC-6DA9F33A9488}"/>
              </a:ext>
            </a:extLst>
          </p:cNvPr>
          <p:cNvPicPr/>
          <p:nvPr/>
        </p:nvPicPr>
        <p:blipFill>
          <a:blip r:embed="rId5" cstate="print">
            <a:extLst>
              <a:ext uri="{28A0092B-C50C-407E-A947-70E740481C1C}">
                <a14:useLocalDpi xmlns:a14="http://schemas.microsoft.com/office/drawing/2010/main" val="0"/>
              </a:ext>
            </a:extLst>
          </a:blip>
          <a:stretch>
            <a:fillRect/>
          </a:stretch>
        </p:blipFill>
        <p:spPr>
          <a:xfrm>
            <a:off x="7215443" y="2543849"/>
            <a:ext cx="1537717" cy="1348317"/>
          </a:xfrm>
          <a:prstGeom prst="rect">
            <a:avLst/>
          </a:prstGeom>
        </p:spPr>
      </p:pic>
      <p:sp>
        <p:nvSpPr>
          <p:cNvPr id="26" name="Textfeld 25">
            <a:extLst>
              <a:ext uri="{FF2B5EF4-FFF2-40B4-BE49-F238E27FC236}">
                <a16:creationId xmlns:a16="http://schemas.microsoft.com/office/drawing/2014/main" id="{03D79992-E7CC-47B1-8C57-DF2DECECF60C}"/>
              </a:ext>
            </a:extLst>
          </p:cNvPr>
          <p:cNvSpPr txBox="1"/>
          <p:nvPr/>
        </p:nvSpPr>
        <p:spPr>
          <a:xfrm>
            <a:off x="7274235" y="3844734"/>
            <a:ext cx="1420132" cy="338554"/>
          </a:xfrm>
          <a:prstGeom prst="rect">
            <a:avLst/>
          </a:prstGeom>
          <a:noFill/>
        </p:spPr>
        <p:txBody>
          <a:bodyPr wrap="none" rtlCol="0">
            <a:spAutoFit/>
          </a:bodyPr>
          <a:lstStyle/>
          <a:p>
            <a:r>
              <a:rPr lang="en-US" sz="1600" i="1" dirty="0"/>
              <a:t>Your Computer</a:t>
            </a:r>
          </a:p>
        </p:txBody>
      </p:sp>
    </p:spTree>
    <p:extLst>
      <p:ext uri="{BB962C8B-B14F-4D97-AF65-F5344CB8AC3E}">
        <p14:creationId xmlns:p14="http://schemas.microsoft.com/office/powerpoint/2010/main" val="25124909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EDD27608-71B4-4437-A7C9-FC6D0FE66693}"/>
              </a:ext>
            </a:extLst>
          </p:cNvPr>
          <p:cNvPicPr>
            <a:picLocks noChangeAspect="1"/>
          </p:cNvPicPr>
          <p:nvPr/>
        </p:nvPicPr>
        <p:blipFill>
          <a:blip r:embed="rId2"/>
          <a:stretch>
            <a:fillRect/>
          </a:stretch>
        </p:blipFill>
        <p:spPr>
          <a:xfrm>
            <a:off x="5421644" y="4770148"/>
            <a:ext cx="4320000" cy="1635331"/>
          </a:xfrm>
          <a:prstGeom prst="rect">
            <a:avLst/>
          </a:prstGeom>
        </p:spPr>
      </p:pic>
      <p:sp>
        <p:nvSpPr>
          <p:cNvPr id="2" name="Titel 1">
            <a:extLst>
              <a:ext uri="{FF2B5EF4-FFF2-40B4-BE49-F238E27FC236}">
                <a16:creationId xmlns:a16="http://schemas.microsoft.com/office/drawing/2014/main" id="{BA54C0B2-DE89-415E-9821-73C0092C8BE9}"/>
              </a:ext>
            </a:extLst>
          </p:cNvPr>
          <p:cNvSpPr>
            <a:spLocks noGrp="1"/>
          </p:cNvSpPr>
          <p:nvPr>
            <p:ph type="title"/>
          </p:nvPr>
        </p:nvSpPr>
        <p:spPr/>
        <p:txBody>
          <a:bodyPr/>
          <a:lstStyle/>
          <a:p>
            <a:r>
              <a:rPr lang="en-US" dirty="0"/>
              <a:t>Setup 2: Load Parameter Database</a:t>
            </a:r>
          </a:p>
        </p:txBody>
      </p:sp>
      <p:sp>
        <p:nvSpPr>
          <p:cNvPr id="3" name="Datumsplatzhalter 2">
            <a:extLst>
              <a:ext uri="{FF2B5EF4-FFF2-40B4-BE49-F238E27FC236}">
                <a16:creationId xmlns:a16="http://schemas.microsoft.com/office/drawing/2014/main" id="{A22E938F-486C-47E0-A595-7DF864AA5239}"/>
              </a:ext>
            </a:extLst>
          </p:cNvPr>
          <p:cNvSpPr>
            <a:spLocks noGrp="1"/>
          </p:cNvSpPr>
          <p:nvPr>
            <p:ph type="dt" sz="half" idx="10"/>
          </p:nvPr>
        </p:nvSpPr>
        <p:spPr/>
        <p:txBody>
          <a:bodyPr/>
          <a:lstStyle/>
          <a:p>
            <a:fld id="{3D757612-79AC-4037-831F-473454D000FB}" type="datetime5">
              <a:rPr lang="de-DE" smtClean="0"/>
              <a:pPr/>
              <a:t>22-04-26</a:t>
            </a:fld>
            <a:endParaRPr lang="de-DE"/>
          </a:p>
        </p:txBody>
      </p:sp>
      <p:sp>
        <p:nvSpPr>
          <p:cNvPr id="5" name="Foliennummernplatzhalter 4">
            <a:extLst>
              <a:ext uri="{FF2B5EF4-FFF2-40B4-BE49-F238E27FC236}">
                <a16:creationId xmlns:a16="http://schemas.microsoft.com/office/drawing/2014/main" id="{E1F9A47D-17DC-4BD7-A09C-A3EADCD9832C}"/>
              </a:ext>
            </a:extLst>
          </p:cNvPr>
          <p:cNvSpPr>
            <a:spLocks noGrp="1"/>
          </p:cNvSpPr>
          <p:nvPr>
            <p:ph type="sldNum" sz="quarter" idx="12"/>
          </p:nvPr>
        </p:nvSpPr>
        <p:spPr/>
        <p:txBody>
          <a:bodyPr/>
          <a:lstStyle/>
          <a:p>
            <a:fld id="{6C6AE60A-B69C-4790-82F7-3882EDF23186}" type="slidenum">
              <a:rPr lang="de-DE" smtClean="0"/>
              <a:pPr/>
              <a:t>5</a:t>
            </a:fld>
            <a:endParaRPr lang="de-DE"/>
          </a:p>
        </p:txBody>
      </p:sp>
      <p:sp>
        <p:nvSpPr>
          <p:cNvPr id="6" name="Textfeld 5">
            <a:extLst>
              <a:ext uri="{FF2B5EF4-FFF2-40B4-BE49-F238E27FC236}">
                <a16:creationId xmlns:a16="http://schemas.microsoft.com/office/drawing/2014/main" id="{25183BF8-5ABA-43F3-AFD8-6D978C270B25}"/>
              </a:ext>
            </a:extLst>
          </p:cNvPr>
          <p:cNvSpPr txBox="1"/>
          <p:nvPr/>
        </p:nvSpPr>
        <p:spPr>
          <a:xfrm>
            <a:off x="495300" y="891942"/>
            <a:ext cx="8648700" cy="2185214"/>
          </a:xfrm>
          <a:prstGeom prst="rect">
            <a:avLst/>
          </a:prstGeom>
          <a:noFill/>
        </p:spPr>
        <p:txBody>
          <a:bodyPr wrap="square" rtlCol="0">
            <a:spAutoFit/>
          </a:bodyPr>
          <a:lstStyle/>
          <a:p>
            <a:pPr>
              <a:spcAft>
                <a:spcPts val="600"/>
              </a:spcAft>
            </a:pPr>
            <a:r>
              <a:rPr lang="en-US" dirty="0"/>
              <a:t>Most of the settings you will have to do during the setup phase are somehow linked to information which comes from the parameter database.</a:t>
            </a:r>
          </a:p>
          <a:p>
            <a:pPr>
              <a:spcAft>
                <a:spcPts val="600"/>
              </a:spcAft>
            </a:pPr>
            <a:r>
              <a:rPr lang="en-US" dirty="0"/>
              <a:t>For example, the names of all sensor signals are defined in the parameter database, so to be able to assign sensors to input channels, you need to load the parameters.</a:t>
            </a:r>
          </a:p>
          <a:p>
            <a:pPr>
              <a:spcAft>
                <a:spcPts val="600"/>
              </a:spcAft>
            </a:pPr>
            <a:r>
              <a:rPr lang="en-US" dirty="0"/>
              <a:t>To load the parameter database into TasAlyser, you have to start a test run. More on test runs later; for now just start TasAlyser and press F5 and [OK], or press the [Inserted] button in Command Center:</a:t>
            </a:r>
          </a:p>
        </p:txBody>
      </p:sp>
      <p:pic>
        <p:nvPicPr>
          <p:cNvPr id="7" name="Grafik 6">
            <a:extLst>
              <a:ext uri="{FF2B5EF4-FFF2-40B4-BE49-F238E27FC236}">
                <a16:creationId xmlns:a16="http://schemas.microsoft.com/office/drawing/2014/main" id="{AF690B5E-FCB6-438B-8437-420B9436831E}"/>
              </a:ext>
            </a:extLst>
          </p:cNvPr>
          <p:cNvPicPr>
            <a:picLocks noChangeAspect="1"/>
          </p:cNvPicPr>
          <p:nvPr/>
        </p:nvPicPr>
        <p:blipFill>
          <a:blip r:embed="rId3"/>
          <a:stretch>
            <a:fillRect/>
          </a:stretch>
        </p:blipFill>
        <p:spPr>
          <a:xfrm>
            <a:off x="495300" y="4225688"/>
            <a:ext cx="3165250" cy="2179791"/>
          </a:xfrm>
          <a:prstGeom prst="rect">
            <a:avLst/>
          </a:prstGeom>
        </p:spPr>
      </p:pic>
      <p:pic>
        <p:nvPicPr>
          <p:cNvPr id="8" name="Grafik 7">
            <a:extLst>
              <a:ext uri="{FF2B5EF4-FFF2-40B4-BE49-F238E27FC236}">
                <a16:creationId xmlns:a16="http://schemas.microsoft.com/office/drawing/2014/main" id="{526ABEDC-AF06-4ACC-91B1-9D7B02315613}"/>
              </a:ext>
            </a:extLst>
          </p:cNvPr>
          <p:cNvPicPr>
            <a:picLocks noChangeAspect="1"/>
          </p:cNvPicPr>
          <p:nvPr/>
        </p:nvPicPr>
        <p:blipFill>
          <a:blip r:embed="rId4"/>
          <a:stretch>
            <a:fillRect/>
          </a:stretch>
        </p:blipFill>
        <p:spPr>
          <a:xfrm>
            <a:off x="7839321" y="3414513"/>
            <a:ext cx="1829056" cy="1168137"/>
          </a:xfrm>
          <a:prstGeom prst="rect">
            <a:avLst/>
          </a:prstGeom>
        </p:spPr>
      </p:pic>
      <p:pic>
        <p:nvPicPr>
          <p:cNvPr id="9" name="Grafik 8">
            <a:extLst>
              <a:ext uri="{FF2B5EF4-FFF2-40B4-BE49-F238E27FC236}">
                <a16:creationId xmlns:a16="http://schemas.microsoft.com/office/drawing/2014/main" id="{4F48A04D-26B9-4E55-A888-D4D39E7DC0DF}"/>
              </a:ext>
            </a:extLst>
          </p:cNvPr>
          <p:cNvPicPr>
            <a:picLocks noChangeAspect="1"/>
          </p:cNvPicPr>
          <p:nvPr/>
        </p:nvPicPr>
        <p:blipFill>
          <a:blip r:embed="rId5"/>
          <a:stretch>
            <a:fillRect/>
          </a:stretch>
        </p:blipFill>
        <p:spPr>
          <a:xfrm>
            <a:off x="3820358" y="3117802"/>
            <a:ext cx="1829055" cy="2581635"/>
          </a:xfrm>
          <a:prstGeom prst="rect">
            <a:avLst/>
          </a:prstGeom>
        </p:spPr>
      </p:pic>
      <p:sp>
        <p:nvSpPr>
          <p:cNvPr id="11" name="Textfeld 10">
            <a:extLst>
              <a:ext uri="{FF2B5EF4-FFF2-40B4-BE49-F238E27FC236}">
                <a16:creationId xmlns:a16="http://schemas.microsoft.com/office/drawing/2014/main" id="{72F17104-8B75-4B0E-9DC9-1786E16F7A73}"/>
              </a:ext>
            </a:extLst>
          </p:cNvPr>
          <p:cNvSpPr txBox="1"/>
          <p:nvPr/>
        </p:nvSpPr>
        <p:spPr>
          <a:xfrm>
            <a:off x="675793" y="3117802"/>
            <a:ext cx="2804264" cy="1169551"/>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400" dirty="0">
                <a:latin typeface="Komika Text" panose="02000000000000000000" pitchFamily="2" charset="0"/>
              </a:rPr>
              <a:t>This window appears on F5. Just press OK here. More details later. If the window does not appear on F5, first click on </a:t>
            </a:r>
            <a:r>
              <a:rPr lang="en-US" sz="1400" dirty="0" err="1">
                <a:latin typeface="Komika Text" panose="02000000000000000000" pitchFamily="2" charset="0"/>
              </a:rPr>
              <a:t>TasAlysers</a:t>
            </a:r>
            <a:r>
              <a:rPr lang="en-US" sz="1400" dirty="0">
                <a:latin typeface="Komika Text" panose="02000000000000000000" pitchFamily="2" charset="0"/>
              </a:rPr>
              <a:t> main window title bar, then try again.</a:t>
            </a:r>
          </a:p>
        </p:txBody>
      </p:sp>
      <p:sp>
        <p:nvSpPr>
          <p:cNvPr id="12" name="Textfeld 11">
            <a:extLst>
              <a:ext uri="{FF2B5EF4-FFF2-40B4-BE49-F238E27FC236}">
                <a16:creationId xmlns:a16="http://schemas.microsoft.com/office/drawing/2014/main" id="{03AF174C-6C5F-4E20-B239-D4BF76C472BD}"/>
              </a:ext>
            </a:extLst>
          </p:cNvPr>
          <p:cNvSpPr txBox="1"/>
          <p:nvPr/>
        </p:nvSpPr>
        <p:spPr>
          <a:xfrm>
            <a:off x="3592589" y="5415372"/>
            <a:ext cx="1829055" cy="738664"/>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1400" dirty="0">
                <a:latin typeface="Komika Text" panose="02000000000000000000" pitchFamily="2" charset="0"/>
              </a:rPr>
              <a:t>This is the Command Center window. Press [</a:t>
            </a:r>
            <a:r>
              <a:rPr lang="en-US" sz="1200" b="1" dirty="0">
                <a:latin typeface="Verdana" panose="020B0604030504040204" pitchFamily="34" charset="0"/>
                <a:ea typeface="Verdana" panose="020B0604030504040204" pitchFamily="34" charset="0"/>
              </a:rPr>
              <a:t>Inserted</a:t>
            </a:r>
            <a:r>
              <a:rPr lang="en-US" sz="1400" dirty="0">
                <a:latin typeface="Komika Text" panose="02000000000000000000" pitchFamily="2" charset="0"/>
              </a:rPr>
              <a:t>] here.</a:t>
            </a:r>
          </a:p>
        </p:txBody>
      </p:sp>
      <p:sp>
        <p:nvSpPr>
          <p:cNvPr id="13" name="Pfeil: nach oben 12">
            <a:extLst>
              <a:ext uri="{FF2B5EF4-FFF2-40B4-BE49-F238E27FC236}">
                <a16:creationId xmlns:a16="http://schemas.microsoft.com/office/drawing/2014/main" id="{03D980BD-5079-4C12-AE1C-52C0A9D4A1CC}"/>
              </a:ext>
            </a:extLst>
          </p:cNvPr>
          <p:cNvSpPr/>
          <p:nvPr/>
        </p:nvSpPr>
        <p:spPr>
          <a:xfrm>
            <a:off x="4167310" y="4630925"/>
            <a:ext cx="236910" cy="801558"/>
          </a:xfrm>
          <a:prstGeom prst="up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4" name="Textfeld 13">
            <a:extLst>
              <a:ext uri="{FF2B5EF4-FFF2-40B4-BE49-F238E27FC236}">
                <a16:creationId xmlns:a16="http://schemas.microsoft.com/office/drawing/2014/main" id="{9E0F734C-F5C1-43E6-9E22-C36CF54D978C}"/>
              </a:ext>
            </a:extLst>
          </p:cNvPr>
          <p:cNvSpPr txBox="1"/>
          <p:nvPr/>
        </p:nvSpPr>
        <p:spPr>
          <a:xfrm>
            <a:off x="5804045" y="3232122"/>
            <a:ext cx="1880643" cy="1384995"/>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400" dirty="0">
                <a:latin typeface="Komika Text" panose="02000000000000000000" pitchFamily="2" charset="0"/>
              </a:rPr>
              <a:t>You will probably get Tas box error messages on first try. That’s OK, just ignore them and continue on next page.</a:t>
            </a:r>
          </a:p>
        </p:txBody>
      </p:sp>
      <p:sp>
        <p:nvSpPr>
          <p:cNvPr id="15" name="Pfeil: nach rechts 14">
            <a:extLst>
              <a:ext uri="{FF2B5EF4-FFF2-40B4-BE49-F238E27FC236}">
                <a16:creationId xmlns:a16="http://schemas.microsoft.com/office/drawing/2014/main" id="{298DBFED-71D2-4B0F-909C-5A4B03167CFD}"/>
              </a:ext>
            </a:extLst>
          </p:cNvPr>
          <p:cNvSpPr/>
          <p:nvPr/>
        </p:nvSpPr>
        <p:spPr>
          <a:xfrm rot="1309726">
            <a:off x="7581644" y="3589429"/>
            <a:ext cx="413064" cy="249146"/>
          </a:xfrm>
          <a:prstGeom prst="right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16" name="Pfeil: nach unten 15">
            <a:extLst>
              <a:ext uri="{FF2B5EF4-FFF2-40B4-BE49-F238E27FC236}">
                <a16:creationId xmlns:a16="http://schemas.microsoft.com/office/drawing/2014/main" id="{4CCDE343-14AD-42BE-86E4-5824A9C48165}"/>
              </a:ext>
            </a:extLst>
          </p:cNvPr>
          <p:cNvSpPr/>
          <p:nvPr/>
        </p:nvSpPr>
        <p:spPr>
          <a:xfrm rot="20045720">
            <a:off x="6997065" y="4478023"/>
            <a:ext cx="285226" cy="388044"/>
          </a:xfrm>
          <a:prstGeom prst="down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2163674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B8A39B7-4B0F-4BBA-9A1D-7868F0541AEA}"/>
              </a:ext>
            </a:extLst>
          </p:cNvPr>
          <p:cNvSpPr>
            <a:spLocks noGrp="1"/>
          </p:cNvSpPr>
          <p:nvPr>
            <p:ph type="title"/>
          </p:nvPr>
        </p:nvSpPr>
        <p:spPr/>
        <p:txBody>
          <a:bodyPr/>
          <a:lstStyle/>
          <a:p>
            <a:r>
              <a:rPr lang="en-US" dirty="0"/>
              <a:t>Setup 3: Tas Box Settings in TasAlyser</a:t>
            </a:r>
          </a:p>
        </p:txBody>
      </p:sp>
      <p:sp>
        <p:nvSpPr>
          <p:cNvPr id="3" name="Datumsplatzhalter 2">
            <a:extLst>
              <a:ext uri="{FF2B5EF4-FFF2-40B4-BE49-F238E27FC236}">
                <a16:creationId xmlns:a16="http://schemas.microsoft.com/office/drawing/2014/main" id="{18DB0232-3CF6-430E-B0D4-C7FCBF7264A2}"/>
              </a:ext>
            </a:extLst>
          </p:cNvPr>
          <p:cNvSpPr>
            <a:spLocks noGrp="1"/>
          </p:cNvSpPr>
          <p:nvPr>
            <p:ph type="dt" sz="half" idx="10"/>
          </p:nvPr>
        </p:nvSpPr>
        <p:spPr/>
        <p:txBody>
          <a:bodyPr/>
          <a:lstStyle/>
          <a:p>
            <a:fld id="{3D757612-79AC-4037-831F-473454D000FB}" type="datetime5">
              <a:rPr lang="de-DE" smtClean="0"/>
              <a:pPr/>
              <a:t>22-04-26</a:t>
            </a:fld>
            <a:endParaRPr lang="de-DE"/>
          </a:p>
        </p:txBody>
      </p:sp>
      <p:sp>
        <p:nvSpPr>
          <p:cNvPr id="5" name="Foliennummernplatzhalter 4">
            <a:extLst>
              <a:ext uri="{FF2B5EF4-FFF2-40B4-BE49-F238E27FC236}">
                <a16:creationId xmlns:a16="http://schemas.microsoft.com/office/drawing/2014/main" id="{6B151FA6-5E81-4220-8B79-1FF5C4EC1F2C}"/>
              </a:ext>
            </a:extLst>
          </p:cNvPr>
          <p:cNvSpPr>
            <a:spLocks noGrp="1"/>
          </p:cNvSpPr>
          <p:nvPr>
            <p:ph type="sldNum" sz="quarter" idx="12"/>
          </p:nvPr>
        </p:nvSpPr>
        <p:spPr/>
        <p:txBody>
          <a:bodyPr/>
          <a:lstStyle/>
          <a:p>
            <a:fld id="{6C6AE60A-B69C-4790-82F7-3882EDF23186}" type="slidenum">
              <a:rPr lang="de-DE" smtClean="0"/>
              <a:pPr/>
              <a:t>6</a:t>
            </a:fld>
            <a:endParaRPr lang="de-DE"/>
          </a:p>
        </p:txBody>
      </p:sp>
      <p:sp>
        <p:nvSpPr>
          <p:cNvPr id="6" name="Textfeld 5">
            <a:extLst>
              <a:ext uri="{FF2B5EF4-FFF2-40B4-BE49-F238E27FC236}">
                <a16:creationId xmlns:a16="http://schemas.microsoft.com/office/drawing/2014/main" id="{CE9A9C52-FA22-44D0-B7E0-78EADAD2D9F4}"/>
              </a:ext>
            </a:extLst>
          </p:cNvPr>
          <p:cNvSpPr txBox="1"/>
          <p:nvPr/>
        </p:nvSpPr>
        <p:spPr>
          <a:xfrm>
            <a:off x="490056" y="956345"/>
            <a:ext cx="8925887" cy="1277273"/>
          </a:xfrm>
          <a:prstGeom prst="rect">
            <a:avLst/>
          </a:prstGeom>
          <a:noFill/>
        </p:spPr>
        <p:txBody>
          <a:bodyPr wrap="square" rtlCol="0">
            <a:spAutoFit/>
          </a:bodyPr>
          <a:lstStyle/>
          <a:p>
            <a:pPr>
              <a:spcAft>
                <a:spcPts val="600"/>
              </a:spcAft>
            </a:pPr>
            <a:r>
              <a:rPr lang="en-US" dirty="0"/>
              <a:t>In the Tas box settings, you specify which sensor is connected to which Tas box channel.</a:t>
            </a:r>
          </a:p>
          <a:p>
            <a:pPr>
              <a:spcAft>
                <a:spcPts val="600"/>
              </a:spcAft>
            </a:pPr>
            <a:r>
              <a:rPr lang="en-US" dirty="0"/>
              <a:t>In the Discom system, the available signals (like “Vibration Sensor 1”, “Microphone 2”) are set up in the parameter database and used throughout the system. The Tas box settings is the only place where the real, physical inputs are linked to the signals.</a:t>
            </a:r>
          </a:p>
        </p:txBody>
      </p:sp>
      <p:pic>
        <p:nvPicPr>
          <p:cNvPr id="7" name="Grafik 6">
            <a:extLst>
              <a:ext uri="{FF2B5EF4-FFF2-40B4-BE49-F238E27FC236}">
                <a16:creationId xmlns:a16="http://schemas.microsoft.com/office/drawing/2014/main" id="{E5C10079-8576-4E2C-B31B-0C2DDCAA4881}"/>
              </a:ext>
            </a:extLst>
          </p:cNvPr>
          <p:cNvPicPr>
            <a:picLocks noChangeAspect="1"/>
          </p:cNvPicPr>
          <p:nvPr/>
        </p:nvPicPr>
        <p:blipFill>
          <a:blip r:embed="rId2"/>
          <a:stretch>
            <a:fillRect/>
          </a:stretch>
        </p:blipFill>
        <p:spPr>
          <a:xfrm>
            <a:off x="2168483" y="3485758"/>
            <a:ext cx="5837734" cy="2499709"/>
          </a:xfrm>
          <a:prstGeom prst="rect">
            <a:avLst/>
          </a:prstGeom>
        </p:spPr>
      </p:pic>
      <p:sp>
        <p:nvSpPr>
          <p:cNvPr id="8" name="Textfeld 7">
            <a:extLst>
              <a:ext uri="{FF2B5EF4-FFF2-40B4-BE49-F238E27FC236}">
                <a16:creationId xmlns:a16="http://schemas.microsoft.com/office/drawing/2014/main" id="{7AFA68C6-27B8-4C50-9317-D43020AAAA6C}"/>
              </a:ext>
            </a:extLst>
          </p:cNvPr>
          <p:cNvSpPr txBox="1"/>
          <p:nvPr/>
        </p:nvSpPr>
        <p:spPr>
          <a:xfrm>
            <a:off x="2900250" y="2635689"/>
            <a:ext cx="2804264" cy="738664"/>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400" dirty="0">
                <a:latin typeface="Komika Text" panose="02000000000000000000" pitchFamily="2" charset="0"/>
              </a:rPr>
              <a:t>Switch on those Tas box channels you want to use and select the according signal source </a:t>
            </a:r>
          </a:p>
        </p:txBody>
      </p:sp>
      <p:pic>
        <p:nvPicPr>
          <p:cNvPr id="9" name="Grafik 8">
            <a:extLst>
              <a:ext uri="{FF2B5EF4-FFF2-40B4-BE49-F238E27FC236}">
                <a16:creationId xmlns:a16="http://schemas.microsoft.com/office/drawing/2014/main" id="{E5C020FA-2614-43DE-910D-89AD7B8E5407}"/>
              </a:ext>
            </a:extLst>
          </p:cNvPr>
          <p:cNvPicPr>
            <a:picLocks noChangeAspect="1"/>
          </p:cNvPicPr>
          <p:nvPr/>
        </p:nvPicPr>
        <p:blipFill>
          <a:blip r:embed="rId3"/>
          <a:stretch>
            <a:fillRect/>
          </a:stretch>
        </p:blipFill>
        <p:spPr>
          <a:xfrm>
            <a:off x="750115" y="2305827"/>
            <a:ext cx="1095528" cy="962159"/>
          </a:xfrm>
          <a:prstGeom prst="rect">
            <a:avLst/>
          </a:prstGeom>
        </p:spPr>
      </p:pic>
      <p:sp>
        <p:nvSpPr>
          <p:cNvPr id="10" name="Pfeil: nach oben gebogen 9">
            <a:extLst>
              <a:ext uri="{FF2B5EF4-FFF2-40B4-BE49-F238E27FC236}">
                <a16:creationId xmlns:a16="http://schemas.microsoft.com/office/drawing/2014/main" id="{97E6D872-D99A-47B2-85B4-2B74A6780DD6}"/>
              </a:ext>
            </a:extLst>
          </p:cNvPr>
          <p:cNvSpPr/>
          <p:nvPr/>
        </p:nvSpPr>
        <p:spPr>
          <a:xfrm flipV="1">
            <a:off x="1748327" y="2922297"/>
            <a:ext cx="835483" cy="619506"/>
          </a:xfrm>
          <a:prstGeom prst="bentUpArrow">
            <a:avLst>
              <a:gd name="adj1" fmla="val 17723"/>
              <a:gd name="adj2" fmla="val 20981"/>
              <a:gd name="adj3" fmla="val 25000"/>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11" name="Pfeil: nach unten 10">
            <a:extLst>
              <a:ext uri="{FF2B5EF4-FFF2-40B4-BE49-F238E27FC236}">
                <a16:creationId xmlns:a16="http://schemas.microsoft.com/office/drawing/2014/main" id="{74D17B36-FCD5-4258-9395-2A8EC64007F9}"/>
              </a:ext>
            </a:extLst>
          </p:cNvPr>
          <p:cNvSpPr/>
          <p:nvPr/>
        </p:nvSpPr>
        <p:spPr>
          <a:xfrm>
            <a:off x="3431098" y="3310391"/>
            <a:ext cx="243280" cy="872287"/>
          </a:xfrm>
          <a:prstGeom prst="down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sp>
        <p:nvSpPr>
          <p:cNvPr id="12" name="Pfeil: nach unten 11">
            <a:extLst>
              <a:ext uri="{FF2B5EF4-FFF2-40B4-BE49-F238E27FC236}">
                <a16:creationId xmlns:a16="http://schemas.microsoft.com/office/drawing/2014/main" id="{6E61DE12-828B-46B1-B0C9-CE4FA209150E}"/>
              </a:ext>
            </a:extLst>
          </p:cNvPr>
          <p:cNvSpPr/>
          <p:nvPr/>
        </p:nvSpPr>
        <p:spPr>
          <a:xfrm>
            <a:off x="4100200" y="3310391"/>
            <a:ext cx="243280" cy="872287"/>
          </a:xfrm>
          <a:prstGeom prst="down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sp>
        <p:nvSpPr>
          <p:cNvPr id="13" name="Textfeld 12">
            <a:extLst>
              <a:ext uri="{FF2B5EF4-FFF2-40B4-BE49-F238E27FC236}">
                <a16:creationId xmlns:a16="http://schemas.microsoft.com/office/drawing/2014/main" id="{01ADA12F-1427-4867-AF42-53926938C40E}"/>
              </a:ext>
            </a:extLst>
          </p:cNvPr>
          <p:cNvSpPr txBox="1"/>
          <p:nvPr/>
        </p:nvSpPr>
        <p:spPr>
          <a:xfrm>
            <a:off x="6130336" y="2648413"/>
            <a:ext cx="2804264" cy="738664"/>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1400" dirty="0">
                <a:latin typeface="Komika Text" panose="02000000000000000000" pitchFamily="2" charset="0"/>
              </a:rPr>
              <a:t>Select ICP coupling for accelerometers and microphones and DC for the “Analog Value”</a:t>
            </a:r>
          </a:p>
        </p:txBody>
      </p:sp>
      <p:sp>
        <p:nvSpPr>
          <p:cNvPr id="14" name="Pfeil: nach unten 13">
            <a:extLst>
              <a:ext uri="{FF2B5EF4-FFF2-40B4-BE49-F238E27FC236}">
                <a16:creationId xmlns:a16="http://schemas.microsoft.com/office/drawing/2014/main" id="{FEF07543-6C17-4979-8D3F-6D4923203845}"/>
              </a:ext>
            </a:extLst>
          </p:cNvPr>
          <p:cNvSpPr/>
          <p:nvPr/>
        </p:nvSpPr>
        <p:spPr>
          <a:xfrm rot="1531216">
            <a:off x="6035785" y="3312826"/>
            <a:ext cx="243280" cy="998040"/>
          </a:xfrm>
          <a:prstGeom prst="down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5" name="Textfeld 14">
            <a:extLst>
              <a:ext uri="{FF2B5EF4-FFF2-40B4-BE49-F238E27FC236}">
                <a16:creationId xmlns:a16="http://schemas.microsoft.com/office/drawing/2014/main" id="{4FF385E6-13BF-4107-88A9-D7B4C7EDA860}"/>
              </a:ext>
            </a:extLst>
          </p:cNvPr>
          <p:cNvSpPr txBox="1"/>
          <p:nvPr/>
        </p:nvSpPr>
        <p:spPr>
          <a:xfrm>
            <a:off x="3868715" y="5873246"/>
            <a:ext cx="4706844" cy="738664"/>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sz="1400" dirty="0">
                <a:latin typeface="Komika Text" panose="02000000000000000000" pitchFamily="2" charset="0"/>
              </a:rPr>
              <a:t>Use an appropriate sensitivity range. </a:t>
            </a:r>
          </a:p>
          <a:p>
            <a:r>
              <a:rPr lang="en-US" sz="1400" dirty="0">
                <a:latin typeface="Komika Text" panose="02000000000000000000" pitchFamily="2" charset="0"/>
              </a:rPr>
              <a:t>For accelerometers, 2V or 5V will work in most cases; microphones need higher sensitivity (= smaller range).</a:t>
            </a:r>
          </a:p>
        </p:txBody>
      </p:sp>
      <p:sp>
        <p:nvSpPr>
          <p:cNvPr id="16" name="Pfeil: nach oben 15">
            <a:extLst>
              <a:ext uri="{FF2B5EF4-FFF2-40B4-BE49-F238E27FC236}">
                <a16:creationId xmlns:a16="http://schemas.microsoft.com/office/drawing/2014/main" id="{143C8FB6-6790-4783-A5EA-A7C74D846CB8}"/>
              </a:ext>
            </a:extLst>
          </p:cNvPr>
          <p:cNvSpPr/>
          <p:nvPr/>
        </p:nvSpPr>
        <p:spPr>
          <a:xfrm rot="764482">
            <a:off x="6130508" y="5187641"/>
            <a:ext cx="234891" cy="739126"/>
          </a:xfrm>
          <a:prstGeom prst="up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sp>
        <p:nvSpPr>
          <p:cNvPr id="17" name="Textfeld 16">
            <a:extLst>
              <a:ext uri="{FF2B5EF4-FFF2-40B4-BE49-F238E27FC236}">
                <a16:creationId xmlns:a16="http://schemas.microsoft.com/office/drawing/2014/main" id="{D63EC829-103F-4E63-8B67-BB3E42E8611C}"/>
              </a:ext>
            </a:extLst>
          </p:cNvPr>
          <p:cNvSpPr txBox="1"/>
          <p:nvPr/>
        </p:nvSpPr>
        <p:spPr>
          <a:xfrm>
            <a:off x="750115" y="5493396"/>
            <a:ext cx="2164937" cy="738664"/>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400" dirty="0">
                <a:latin typeface="Komika Text" panose="02000000000000000000" pitchFamily="2" charset="0"/>
              </a:rPr>
              <a:t>If the list in the Tas box settings is empty: see previous page.</a:t>
            </a:r>
          </a:p>
        </p:txBody>
      </p:sp>
      <p:sp>
        <p:nvSpPr>
          <p:cNvPr id="18" name="Textfeld 17">
            <a:extLst>
              <a:ext uri="{FF2B5EF4-FFF2-40B4-BE49-F238E27FC236}">
                <a16:creationId xmlns:a16="http://schemas.microsoft.com/office/drawing/2014/main" id="{D604713C-43B7-4466-B96C-EF55AB77CF9A}"/>
              </a:ext>
            </a:extLst>
          </p:cNvPr>
          <p:cNvSpPr txBox="1"/>
          <p:nvPr/>
        </p:nvSpPr>
        <p:spPr>
          <a:xfrm>
            <a:off x="8103939" y="4605014"/>
            <a:ext cx="1661321" cy="1169551"/>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1400" dirty="0">
                <a:latin typeface="Komika Text" panose="02000000000000000000" pitchFamily="2" charset="0"/>
              </a:rPr>
              <a:t>Don’t forget to press the ‘Save’ button in the main toolbar after making changes!</a:t>
            </a:r>
          </a:p>
        </p:txBody>
      </p:sp>
      <p:pic>
        <p:nvPicPr>
          <p:cNvPr id="19" name="Grafik 18">
            <a:extLst>
              <a:ext uri="{FF2B5EF4-FFF2-40B4-BE49-F238E27FC236}">
                <a16:creationId xmlns:a16="http://schemas.microsoft.com/office/drawing/2014/main" id="{E71EB2E6-3D51-4FF4-BF8C-90A95EA487B1}"/>
              </a:ext>
            </a:extLst>
          </p:cNvPr>
          <p:cNvPicPr>
            <a:picLocks noChangeAspect="1"/>
          </p:cNvPicPr>
          <p:nvPr/>
        </p:nvPicPr>
        <p:blipFill>
          <a:blip r:embed="rId4"/>
          <a:stretch>
            <a:fillRect/>
          </a:stretch>
        </p:blipFill>
        <p:spPr>
          <a:xfrm>
            <a:off x="9462909" y="4844661"/>
            <a:ext cx="228632" cy="238158"/>
          </a:xfrm>
          <a:prstGeom prst="rect">
            <a:avLst/>
          </a:prstGeom>
        </p:spPr>
      </p:pic>
      <p:sp>
        <p:nvSpPr>
          <p:cNvPr id="20" name="Textfeld 19">
            <a:extLst>
              <a:ext uri="{FF2B5EF4-FFF2-40B4-BE49-F238E27FC236}">
                <a16:creationId xmlns:a16="http://schemas.microsoft.com/office/drawing/2014/main" id="{4CA12E68-F909-4987-899A-46834A667637}"/>
              </a:ext>
            </a:extLst>
          </p:cNvPr>
          <p:cNvSpPr txBox="1"/>
          <p:nvPr/>
        </p:nvSpPr>
        <p:spPr>
          <a:xfrm>
            <a:off x="390916" y="3238490"/>
            <a:ext cx="1661321" cy="954107"/>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1400" dirty="0">
                <a:latin typeface="Komika Text" panose="02000000000000000000" pitchFamily="2" charset="0"/>
              </a:rPr>
              <a:t>Expand the FAVORITES window and double-click on TAS BOX.</a:t>
            </a:r>
          </a:p>
        </p:txBody>
      </p:sp>
    </p:spTree>
    <p:extLst>
      <p:ext uri="{BB962C8B-B14F-4D97-AF65-F5344CB8AC3E}">
        <p14:creationId xmlns:p14="http://schemas.microsoft.com/office/powerpoint/2010/main" val="3261054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a:extLst>
              <a:ext uri="{FF2B5EF4-FFF2-40B4-BE49-F238E27FC236}">
                <a16:creationId xmlns:a16="http://schemas.microsoft.com/office/drawing/2014/main" id="{5BBDE4C8-48EE-4649-9E52-831DBB506C5C}"/>
              </a:ext>
            </a:extLst>
          </p:cNvPr>
          <p:cNvPicPr>
            <a:picLocks noChangeAspect="1" noChangeArrowheads="1"/>
          </p:cNvPicPr>
          <p:nvPr/>
        </p:nvPicPr>
        <p:blipFill>
          <a:blip r:embed="rId2" cstate="print"/>
          <a:srcRect/>
          <a:stretch>
            <a:fillRect/>
          </a:stretch>
        </p:blipFill>
        <p:spPr bwMode="auto">
          <a:xfrm>
            <a:off x="4904449" y="4849993"/>
            <a:ext cx="3536476" cy="1981238"/>
          </a:xfrm>
          <a:prstGeom prst="rect">
            <a:avLst/>
          </a:prstGeom>
          <a:noFill/>
          <a:ln w="9525">
            <a:noFill/>
            <a:miter lim="800000"/>
            <a:headEnd/>
            <a:tailEnd/>
          </a:ln>
        </p:spPr>
      </p:pic>
      <p:sp>
        <p:nvSpPr>
          <p:cNvPr id="2" name="Titel 1">
            <a:extLst>
              <a:ext uri="{FF2B5EF4-FFF2-40B4-BE49-F238E27FC236}">
                <a16:creationId xmlns:a16="http://schemas.microsoft.com/office/drawing/2014/main" id="{A2D18BD9-E510-41A2-A508-08E8522A1064}"/>
              </a:ext>
            </a:extLst>
          </p:cNvPr>
          <p:cNvSpPr>
            <a:spLocks noGrp="1"/>
          </p:cNvSpPr>
          <p:nvPr>
            <p:ph type="title"/>
          </p:nvPr>
        </p:nvSpPr>
        <p:spPr/>
        <p:txBody>
          <a:bodyPr/>
          <a:lstStyle/>
          <a:p>
            <a:r>
              <a:rPr lang="en-US" dirty="0"/>
              <a:t>About Calibration</a:t>
            </a:r>
          </a:p>
        </p:txBody>
      </p:sp>
      <p:sp>
        <p:nvSpPr>
          <p:cNvPr id="3" name="Datumsplatzhalter 2">
            <a:extLst>
              <a:ext uri="{FF2B5EF4-FFF2-40B4-BE49-F238E27FC236}">
                <a16:creationId xmlns:a16="http://schemas.microsoft.com/office/drawing/2014/main" id="{633ED8B9-0059-46CF-B9F8-E20C3CBC4CE2}"/>
              </a:ext>
            </a:extLst>
          </p:cNvPr>
          <p:cNvSpPr>
            <a:spLocks noGrp="1"/>
          </p:cNvSpPr>
          <p:nvPr>
            <p:ph type="dt" sz="half" idx="10"/>
          </p:nvPr>
        </p:nvSpPr>
        <p:spPr/>
        <p:txBody>
          <a:bodyPr/>
          <a:lstStyle/>
          <a:p>
            <a:fld id="{3D757612-79AC-4037-831F-473454D000FB}" type="datetime5">
              <a:rPr lang="de-DE" smtClean="0"/>
              <a:pPr/>
              <a:t>22-04-26</a:t>
            </a:fld>
            <a:endParaRPr lang="de-DE"/>
          </a:p>
        </p:txBody>
      </p:sp>
      <p:sp>
        <p:nvSpPr>
          <p:cNvPr id="5" name="Foliennummernplatzhalter 4">
            <a:extLst>
              <a:ext uri="{FF2B5EF4-FFF2-40B4-BE49-F238E27FC236}">
                <a16:creationId xmlns:a16="http://schemas.microsoft.com/office/drawing/2014/main" id="{470DB644-6AF7-49F6-B7DE-B091AD002660}"/>
              </a:ext>
            </a:extLst>
          </p:cNvPr>
          <p:cNvSpPr>
            <a:spLocks noGrp="1"/>
          </p:cNvSpPr>
          <p:nvPr>
            <p:ph type="sldNum" sz="quarter" idx="12"/>
          </p:nvPr>
        </p:nvSpPr>
        <p:spPr/>
        <p:txBody>
          <a:bodyPr/>
          <a:lstStyle/>
          <a:p>
            <a:fld id="{6C6AE60A-B69C-4790-82F7-3882EDF23186}" type="slidenum">
              <a:rPr lang="de-DE" smtClean="0"/>
              <a:pPr/>
              <a:t>7</a:t>
            </a:fld>
            <a:endParaRPr lang="de-DE"/>
          </a:p>
        </p:txBody>
      </p:sp>
      <p:sp>
        <p:nvSpPr>
          <p:cNvPr id="6" name="Textfeld 5">
            <a:extLst>
              <a:ext uri="{FF2B5EF4-FFF2-40B4-BE49-F238E27FC236}">
                <a16:creationId xmlns:a16="http://schemas.microsoft.com/office/drawing/2014/main" id="{C47793BB-3823-4CBF-9F9A-F13BB1B6B4B8}"/>
              </a:ext>
            </a:extLst>
          </p:cNvPr>
          <p:cNvSpPr txBox="1"/>
          <p:nvPr/>
        </p:nvSpPr>
        <p:spPr>
          <a:xfrm>
            <a:off x="495300" y="939567"/>
            <a:ext cx="8371863" cy="3370153"/>
          </a:xfrm>
          <a:prstGeom prst="rect">
            <a:avLst/>
          </a:prstGeom>
          <a:noFill/>
        </p:spPr>
        <p:txBody>
          <a:bodyPr wrap="square" rtlCol="0">
            <a:spAutoFit/>
          </a:bodyPr>
          <a:lstStyle/>
          <a:p>
            <a:pPr>
              <a:spcAft>
                <a:spcPts val="600"/>
              </a:spcAft>
            </a:pPr>
            <a:r>
              <a:rPr lang="en-US" dirty="0"/>
              <a:t>Depending on the situation, you can do a proper calibration before your measurements, enter the calibration factor(s) manually, or take care of that after the first recording.</a:t>
            </a:r>
          </a:p>
          <a:p>
            <a:pPr>
              <a:spcAft>
                <a:spcPts val="600"/>
              </a:spcAft>
            </a:pPr>
            <a:r>
              <a:rPr lang="en-US" dirty="0"/>
              <a:t>The Calibration software module can also be found in the Favorites. Refer to the separate calibration documentation on how to perform the calibration or to enter calibration factors manually (see page 4 of “About Discom Calibration”).</a:t>
            </a:r>
          </a:p>
          <a:p>
            <a:pPr>
              <a:spcAft>
                <a:spcPts val="600"/>
              </a:spcAft>
            </a:pPr>
            <a:r>
              <a:rPr lang="en-US" dirty="0"/>
              <a:t>Remember: we are talking about production testing. For the results, the exact absolute levels of the measured vibrations are not so important, but the repeatability and the correlation with quality (higher levels correspond to louder noise) are.</a:t>
            </a:r>
          </a:p>
          <a:p>
            <a:pPr>
              <a:spcAft>
                <a:spcPts val="600"/>
              </a:spcAft>
            </a:pPr>
            <a:r>
              <a:rPr lang="en-US" dirty="0"/>
              <a:t>You should also adjust the channel sensitivity (gain) in the Tas box settings (see previous page), using the signal monitor or a first wave recording. If the wave recording is clipped at high signal levels, use a larger sensitivity range.</a:t>
            </a:r>
          </a:p>
        </p:txBody>
      </p:sp>
      <p:pic>
        <p:nvPicPr>
          <p:cNvPr id="8" name="Grafik 7">
            <a:extLst>
              <a:ext uri="{FF2B5EF4-FFF2-40B4-BE49-F238E27FC236}">
                <a16:creationId xmlns:a16="http://schemas.microsoft.com/office/drawing/2014/main" id="{D23A689B-7D46-4266-89E6-AF3E10EFCBD7}"/>
              </a:ext>
            </a:extLst>
          </p:cNvPr>
          <p:cNvPicPr>
            <a:picLocks noChangeAspect="1"/>
          </p:cNvPicPr>
          <p:nvPr/>
        </p:nvPicPr>
        <p:blipFill>
          <a:blip r:embed="rId3"/>
          <a:stretch>
            <a:fillRect/>
          </a:stretch>
        </p:blipFill>
        <p:spPr>
          <a:xfrm>
            <a:off x="1798815" y="4209052"/>
            <a:ext cx="771633" cy="533474"/>
          </a:xfrm>
          <a:prstGeom prst="rect">
            <a:avLst/>
          </a:prstGeom>
        </p:spPr>
      </p:pic>
      <p:sp>
        <p:nvSpPr>
          <p:cNvPr id="9" name="Textfeld 8">
            <a:extLst>
              <a:ext uri="{FF2B5EF4-FFF2-40B4-BE49-F238E27FC236}">
                <a16:creationId xmlns:a16="http://schemas.microsoft.com/office/drawing/2014/main" id="{96C676B7-B4EF-43FE-9637-AE9639D8AB5E}"/>
              </a:ext>
            </a:extLst>
          </p:cNvPr>
          <p:cNvSpPr txBox="1"/>
          <p:nvPr/>
        </p:nvSpPr>
        <p:spPr>
          <a:xfrm>
            <a:off x="863419" y="4829353"/>
            <a:ext cx="2125790" cy="523220"/>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400" dirty="0">
                <a:latin typeface="Komika Text" panose="02000000000000000000" pitchFamily="2" charset="0"/>
              </a:rPr>
              <a:t>Find the </a:t>
            </a:r>
            <a:r>
              <a:rPr lang="en-US" sz="1400" dirty="0">
                <a:latin typeface="Komika Text Kaps" panose="02000000000000000000" pitchFamily="2" charset="0"/>
              </a:rPr>
              <a:t>Signal Monitor</a:t>
            </a:r>
            <a:r>
              <a:rPr lang="en-US" sz="1400" dirty="0">
                <a:latin typeface="Komika Text" panose="02000000000000000000" pitchFamily="2" charset="0"/>
              </a:rPr>
              <a:t> in the Favorites</a:t>
            </a:r>
          </a:p>
        </p:txBody>
      </p:sp>
      <p:sp>
        <p:nvSpPr>
          <p:cNvPr id="10" name="Pfeil: nach oben gebogen 9">
            <a:extLst>
              <a:ext uri="{FF2B5EF4-FFF2-40B4-BE49-F238E27FC236}">
                <a16:creationId xmlns:a16="http://schemas.microsoft.com/office/drawing/2014/main" id="{BBFF58C2-A33A-432D-9038-41B3993B41EA}"/>
              </a:ext>
            </a:extLst>
          </p:cNvPr>
          <p:cNvSpPr/>
          <p:nvPr/>
        </p:nvSpPr>
        <p:spPr>
          <a:xfrm flipV="1">
            <a:off x="2570448" y="4475789"/>
            <a:ext cx="2871397" cy="390982"/>
          </a:xfrm>
          <a:prstGeom prst="bentUpArrow">
            <a:avLst>
              <a:gd name="adj1" fmla="val 25000"/>
              <a:gd name="adj2" fmla="val 32416"/>
              <a:gd name="adj3" fmla="val 25000"/>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sp>
        <p:nvSpPr>
          <p:cNvPr id="11" name="Textfeld 10">
            <a:extLst>
              <a:ext uri="{FF2B5EF4-FFF2-40B4-BE49-F238E27FC236}">
                <a16:creationId xmlns:a16="http://schemas.microsoft.com/office/drawing/2014/main" id="{11A581A4-3FF8-41C8-B89B-9DBCA3880E4A}"/>
              </a:ext>
            </a:extLst>
          </p:cNvPr>
          <p:cNvSpPr txBox="1"/>
          <p:nvPr/>
        </p:nvSpPr>
        <p:spPr>
          <a:xfrm>
            <a:off x="6185410" y="4306133"/>
            <a:ext cx="3002545" cy="523220"/>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sz="1400" dirty="0">
                <a:latin typeface="Komika Text" panose="02000000000000000000" pitchFamily="2" charset="0"/>
              </a:rPr>
              <a:t>Check the gain display for the vibration sensors and microphones.</a:t>
            </a:r>
          </a:p>
        </p:txBody>
      </p:sp>
      <p:sp>
        <p:nvSpPr>
          <p:cNvPr id="13" name="Pfeil: nach unten 12">
            <a:extLst>
              <a:ext uri="{FF2B5EF4-FFF2-40B4-BE49-F238E27FC236}">
                <a16:creationId xmlns:a16="http://schemas.microsoft.com/office/drawing/2014/main" id="{21DF3E5A-4EEF-4FA4-97FF-507D9ED7C389}"/>
              </a:ext>
            </a:extLst>
          </p:cNvPr>
          <p:cNvSpPr/>
          <p:nvPr/>
        </p:nvSpPr>
        <p:spPr>
          <a:xfrm rot="759430">
            <a:off x="6849545" y="4836986"/>
            <a:ext cx="183681" cy="795103"/>
          </a:xfrm>
          <a:prstGeom prst="down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sp>
        <p:nvSpPr>
          <p:cNvPr id="14" name="Textfeld 13">
            <a:extLst>
              <a:ext uri="{FF2B5EF4-FFF2-40B4-BE49-F238E27FC236}">
                <a16:creationId xmlns:a16="http://schemas.microsoft.com/office/drawing/2014/main" id="{0E5A5556-80CC-42A3-89B1-578D0B80E9A8}"/>
              </a:ext>
            </a:extLst>
          </p:cNvPr>
          <p:cNvSpPr txBox="1"/>
          <p:nvPr/>
        </p:nvSpPr>
        <p:spPr>
          <a:xfrm>
            <a:off x="2229473" y="5669342"/>
            <a:ext cx="2348395" cy="954107"/>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1400" dirty="0">
                <a:latin typeface="Komika Text" panose="02000000000000000000" pitchFamily="2" charset="0"/>
              </a:rPr>
              <a:t>You can also route the sensor signals to the PC sound output and listen using headphones.</a:t>
            </a:r>
          </a:p>
        </p:txBody>
      </p:sp>
      <p:sp>
        <p:nvSpPr>
          <p:cNvPr id="16" name="Pfeil: nach rechts 15">
            <a:extLst>
              <a:ext uri="{FF2B5EF4-FFF2-40B4-BE49-F238E27FC236}">
                <a16:creationId xmlns:a16="http://schemas.microsoft.com/office/drawing/2014/main" id="{084FC430-7155-416D-BBB9-6F13EE7926CE}"/>
              </a:ext>
            </a:extLst>
          </p:cNvPr>
          <p:cNvSpPr/>
          <p:nvPr/>
        </p:nvSpPr>
        <p:spPr>
          <a:xfrm>
            <a:off x="4471332" y="6065240"/>
            <a:ext cx="553674" cy="245483"/>
          </a:xfrm>
          <a:prstGeom prs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7" name="Pfeil: nach links 16">
            <a:extLst>
              <a:ext uri="{FF2B5EF4-FFF2-40B4-BE49-F238E27FC236}">
                <a16:creationId xmlns:a16="http://schemas.microsoft.com/office/drawing/2014/main" id="{20515748-A933-4C6D-982B-7BF17D679FDF}"/>
              </a:ext>
            </a:extLst>
          </p:cNvPr>
          <p:cNvSpPr/>
          <p:nvPr/>
        </p:nvSpPr>
        <p:spPr>
          <a:xfrm>
            <a:off x="8120543" y="5621912"/>
            <a:ext cx="455016" cy="216771"/>
          </a:xfrm>
          <a:prstGeom prst="lef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5" name="Textfeld 14">
            <a:extLst>
              <a:ext uri="{FF2B5EF4-FFF2-40B4-BE49-F238E27FC236}">
                <a16:creationId xmlns:a16="http://schemas.microsoft.com/office/drawing/2014/main" id="{1DB1CD7E-C039-4F9C-A50B-C6B327521C9F}"/>
              </a:ext>
            </a:extLst>
          </p:cNvPr>
          <p:cNvSpPr txBox="1"/>
          <p:nvPr/>
        </p:nvSpPr>
        <p:spPr>
          <a:xfrm>
            <a:off x="7985724" y="5884785"/>
            <a:ext cx="1762878" cy="52322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1400" dirty="0">
                <a:latin typeface="Komika Text" panose="02000000000000000000" pitchFamily="2" charset="0"/>
              </a:rPr>
              <a:t>Channel selection for Audio monitoring</a:t>
            </a:r>
          </a:p>
        </p:txBody>
      </p:sp>
    </p:spTree>
    <p:extLst>
      <p:ext uri="{BB962C8B-B14F-4D97-AF65-F5344CB8AC3E}">
        <p14:creationId xmlns:p14="http://schemas.microsoft.com/office/powerpoint/2010/main" val="32988642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B40F67A-A83E-4874-854F-065125BE94AC}"/>
              </a:ext>
            </a:extLst>
          </p:cNvPr>
          <p:cNvSpPr>
            <a:spLocks noGrp="1"/>
          </p:cNvSpPr>
          <p:nvPr>
            <p:ph type="title"/>
          </p:nvPr>
        </p:nvSpPr>
        <p:spPr/>
        <p:txBody>
          <a:bodyPr/>
          <a:lstStyle/>
          <a:p>
            <a:r>
              <a:rPr lang="en-US" dirty="0"/>
              <a:t>Quick Sensor Test</a:t>
            </a:r>
          </a:p>
        </p:txBody>
      </p:sp>
      <p:sp>
        <p:nvSpPr>
          <p:cNvPr id="3" name="Datumsplatzhalter 2">
            <a:extLst>
              <a:ext uri="{FF2B5EF4-FFF2-40B4-BE49-F238E27FC236}">
                <a16:creationId xmlns:a16="http://schemas.microsoft.com/office/drawing/2014/main" id="{0979580E-243F-481A-9757-04022964BA46}"/>
              </a:ext>
            </a:extLst>
          </p:cNvPr>
          <p:cNvSpPr>
            <a:spLocks noGrp="1"/>
          </p:cNvSpPr>
          <p:nvPr>
            <p:ph type="dt" sz="half" idx="10"/>
          </p:nvPr>
        </p:nvSpPr>
        <p:spPr/>
        <p:txBody>
          <a:bodyPr/>
          <a:lstStyle/>
          <a:p>
            <a:fld id="{3D757612-79AC-4037-831F-473454D000FB}" type="datetime5">
              <a:rPr lang="de-DE" smtClean="0"/>
              <a:pPr/>
              <a:t>22-04-26</a:t>
            </a:fld>
            <a:endParaRPr lang="de-DE"/>
          </a:p>
        </p:txBody>
      </p:sp>
      <p:sp>
        <p:nvSpPr>
          <p:cNvPr id="4" name="Fußzeilenplatzhalter 3">
            <a:extLst>
              <a:ext uri="{FF2B5EF4-FFF2-40B4-BE49-F238E27FC236}">
                <a16:creationId xmlns:a16="http://schemas.microsoft.com/office/drawing/2014/main" id="{4D3ED32B-5EFE-4BA0-8513-D257ED372571}"/>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022379EC-6270-42AD-9B02-63020EFE1939}"/>
              </a:ext>
            </a:extLst>
          </p:cNvPr>
          <p:cNvSpPr>
            <a:spLocks noGrp="1"/>
          </p:cNvSpPr>
          <p:nvPr>
            <p:ph type="sldNum" sz="quarter" idx="12"/>
          </p:nvPr>
        </p:nvSpPr>
        <p:spPr/>
        <p:txBody>
          <a:bodyPr/>
          <a:lstStyle/>
          <a:p>
            <a:fld id="{6C6AE60A-B69C-4790-82F7-3882EDF23186}" type="slidenum">
              <a:rPr lang="de-DE" smtClean="0"/>
              <a:pPr/>
              <a:t>8</a:t>
            </a:fld>
            <a:endParaRPr lang="de-DE"/>
          </a:p>
        </p:txBody>
      </p:sp>
      <p:sp>
        <p:nvSpPr>
          <p:cNvPr id="6" name="Textfeld 5">
            <a:extLst>
              <a:ext uri="{FF2B5EF4-FFF2-40B4-BE49-F238E27FC236}">
                <a16:creationId xmlns:a16="http://schemas.microsoft.com/office/drawing/2014/main" id="{F7C91A1D-BABB-4408-BC64-01A2658F443A}"/>
              </a:ext>
            </a:extLst>
          </p:cNvPr>
          <p:cNvSpPr txBox="1"/>
          <p:nvPr/>
        </p:nvSpPr>
        <p:spPr>
          <a:xfrm>
            <a:off x="495301" y="939567"/>
            <a:ext cx="8430586" cy="1277273"/>
          </a:xfrm>
          <a:prstGeom prst="rect">
            <a:avLst/>
          </a:prstGeom>
          <a:noFill/>
        </p:spPr>
        <p:txBody>
          <a:bodyPr wrap="square" rtlCol="0">
            <a:spAutoFit/>
          </a:bodyPr>
          <a:lstStyle/>
          <a:p>
            <a:pPr>
              <a:spcAft>
                <a:spcPts val="600"/>
              </a:spcAft>
            </a:pPr>
            <a:r>
              <a:rPr lang="en-US" dirty="0"/>
              <a:t>The Calibration module can also be used for a quick test whether the sensors are connected correctly and provide signals.</a:t>
            </a:r>
          </a:p>
          <a:p>
            <a:pPr>
              <a:spcAft>
                <a:spcPts val="600"/>
              </a:spcAft>
            </a:pPr>
            <a:r>
              <a:rPr lang="en-US" dirty="0"/>
              <a:t>Manually start a test run (see “Step 2: Load the parameter database”) and open Calibration control from the Favorites. Then…</a:t>
            </a:r>
          </a:p>
        </p:txBody>
      </p:sp>
      <p:pic>
        <p:nvPicPr>
          <p:cNvPr id="7" name="Picture 2" descr="C:\Discom-Dokumentation\TasAlyser-Handbuch\Bilder\Kalibrieren\Calibrator-Symbol.png">
            <a:extLst>
              <a:ext uri="{FF2B5EF4-FFF2-40B4-BE49-F238E27FC236}">
                <a16:creationId xmlns:a16="http://schemas.microsoft.com/office/drawing/2014/main" id="{235F03C9-A038-4322-AEF5-10993C2867DA}"/>
              </a:ext>
            </a:extLst>
          </p:cNvPr>
          <p:cNvPicPr>
            <a:picLocks noChangeAspect="1" noChangeArrowheads="1"/>
          </p:cNvPicPr>
          <p:nvPr/>
        </p:nvPicPr>
        <p:blipFill>
          <a:blip r:embed="rId2" cstate="print"/>
          <a:srcRect/>
          <a:stretch>
            <a:fillRect/>
          </a:stretch>
        </p:blipFill>
        <p:spPr bwMode="auto">
          <a:xfrm>
            <a:off x="582251" y="2211489"/>
            <a:ext cx="466725" cy="409575"/>
          </a:xfrm>
          <a:prstGeom prst="rect">
            <a:avLst/>
          </a:prstGeom>
          <a:noFill/>
        </p:spPr>
      </p:pic>
      <p:pic>
        <p:nvPicPr>
          <p:cNvPr id="8" name="Picture 2" descr="C:\Discom-Dokumentation\TasAlyser-Handbuch-En\Bilder\Kalibrieren\Kalibrierkontrolle-kalibriert.png">
            <a:extLst>
              <a:ext uri="{FF2B5EF4-FFF2-40B4-BE49-F238E27FC236}">
                <a16:creationId xmlns:a16="http://schemas.microsoft.com/office/drawing/2014/main" id="{F000B9EC-060B-480E-BD03-2F20D1A1982B}"/>
              </a:ext>
            </a:extLst>
          </p:cNvPr>
          <p:cNvPicPr>
            <a:picLocks noChangeAspect="1" noChangeArrowheads="1"/>
          </p:cNvPicPr>
          <p:nvPr/>
        </p:nvPicPr>
        <p:blipFill>
          <a:blip r:embed="rId3" cstate="print"/>
          <a:srcRect/>
          <a:stretch>
            <a:fillRect/>
          </a:stretch>
        </p:blipFill>
        <p:spPr bwMode="auto">
          <a:xfrm>
            <a:off x="2286081" y="2522956"/>
            <a:ext cx="4826919" cy="1648865"/>
          </a:xfrm>
          <a:prstGeom prst="rect">
            <a:avLst/>
          </a:prstGeom>
          <a:noFill/>
        </p:spPr>
      </p:pic>
      <p:sp>
        <p:nvSpPr>
          <p:cNvPr id="9" name="Abgerundetes Rechteck 10">
            <a:extLst>
              <a:ext uri="{FF2B5EF4-FFF2-40B4-BE49-F238E27FC236}">
                <a16:creationId xmlns:a16="http://schemas.microsoft.com/office/drawing/2014/main" id="{2D805FBD-0F6C-4B2E-AD26-1099442C3F55}"/>
              </a:ext>
            </a:extLst>
          </p:cNvPr>
          <p:cNvSpPr/>
          <p:nvPr/>
        </p:nvSpPr>
        <p:spPr>
          <a:xfrm>
            <a:off x="2286080" y="3875713"/>
            <a:ext cx="1119849" cy="262551"/>
          </a:xfrm>
          <a:prstGeom prst="roundRect">
            <a:avLst/>
          </a:prstGeom>
          <a:noFill/>
          <a:ln>
            <a:solidFill>
              <a:schemeClr val="accent1">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sp>
        <p:nvSpPr>
          <p:cNvPr id="10" name="Textfeld 9">
            <a:extLst>
              <a:ext uri="{FF2B5EF4-FFF2-40B4-BE49-F238E27FC236}">
                <a16:creationId xmlns:a16="http://schemas.microsoft.com/office/drawing/2014/main" id="{2520B479-1207-4FE3-807C-0887971E104A}"/>
              </a:ext>
            </a:extLst>
          </p:cNvPr>
          <p:cNvSpPr txBox="1"/>
          <p:nvPr/>
        </p:nvSpPr>
        <p:spPr>
          <a:xfrm>
            <a:off x="495300" y="3573398"/>
            <a:ext cx="1847734" cy="52322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1400" dirty="0">
                <a:latin typeface="Komika Text" panose="02000000000000000000" pitchFamily="2" charset="0"/>
              </a:rPr>
              <a:t>(1) Switch on </a:t>
            </a:r>
            <a:r>
              <a:rPr lang="en-US" sz="1400" dirty="0">
                <a:latin typeface="Komika Text Kaps" panose="02000000000000000000" pitchFamily="2" charset="0"/>
              </a:rPr>
              <a:t>Manual channel selection</a:t>
            </a:r>
          </a:p>
        </p:txBody>
      </p:sp>
      <p:sp>
        <p:nvSpPr>
          <p:cNvPr id="11" name="Textfeld 10">
            <a:extLst>
              <a:ext uri="{FF2B5EF4-FFF2-40B4-BE49-F238E27FC236}">
                <a16:creationId xmlns:a16="http://schemas.microsoft.com/office/drawing/2014/main" id="{7936B7B5-09C7-45A2-A764-EA3B8C6B5546}"/>
              </a:ext>
            </a:extLst>
          </p:cNvPr>
          <p:cNvSpPr txBox="1"/>
          <p:nvPr/>
        </p:nvSpPr>
        <p:spPr>
          <a:xfrm>
            <a:off x="6744749" y="3003742"/>
            <a:ext cx="1948223" cy="523220"/>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sz="1400" dirty="0">
                <a:latin typeface="Komika Text" panose="02000000000000000000" pitchFamily="2" charset="0"/>
              </a:rPr>
              <a:t>(3) Select the channel you want to check</a:t>
            </a:r>
          </a:p>
        </p:txBody>
      </p:sp>
      <p:sp>
        <p:nvSpPr>
          <p:cNvPr id="12" name="Pfeil: nach links 11">
            <a:extLst>
              <a:ext uri="{FF2B5EF4-FFF2-40B4-BE49-F238E27FC236}">
                <a16:creationId xmlns:a16="http://schemas.microsoft.com/office/drawing/2014/main" id="{F78001FA-F189-4BD8-BF13-2B5E6E459F6E}"/>
              </a:ext>
            </a:extLst>
          </p:cNvPr>
          <p:cNvSpPr/>
          <p:nvPr/>
        </p:nvSpPr>
        <p:spPr>
          <a:xfrm>
            <a:off x="5612235" y="3070371"/>
            <a:ext cx="1166070" cy="159391"/>
          </a:xfrm>
          <a:prstGeom prst="left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sp>
        <p:nvSpPr>
          <p:cNvPr id="13" name="Abgerundetes Rechteck 10">
            <a:extLst>
              <a:ext uri="{FF2B5EF4-FFF2-40B4-BE49-F238E27FC236}">
                <a16:creationId xmlns:a16="http://schemas.microsoft.com/office/drawing/2014/main" id="{EBE24444-D40D-4786-954C-8D1A048DFC93}"/>
              </a:ext>
            </a:extLst>
          </p:cNvPr>
          <p:cNvSpPr/>
          <p:nvPr/>
        </p:nvSpPr>
        <p:spPr>
          <a:xfrm>
            <a:off x="6283354" y="2773171"/>
            <a:ext cx="804478" cy="195186"/>
          </a:xfrm>
          <a:prstGeom prst="roundRect">
            <a:avLst/>
          </a:prstGeom>
          <a:noFill/>
          <a:ln>
            <a:solidFill>
              <a:schemeClr val="accent6">
                <a:lumMod val="50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pic>
        <p:nvPicPr>
          <p:cNvPr id="14" name="Picture 2" descr="C:\Discom-Dokumentation\TasAlyser-Handbuch-En\Bilder\Kalibrieren\Kanalinfo-signal.png">
            <a:extLst>
              <a:ext uri="{FF2B5EF4-FFF2-40B4-BE49-F238E27FC236}">
                <a16:creationId xmlns:a16="http://schemas.microsoft.com/office/drawing/2014/main" id="{E1723490-17D3-4B4D-B051-2192DCD2C51B}"/>
              </a:ext>
            </a:extLst>
          </p:cNvPr>
          <p:cNvPicPr>
            <a:picLocks noChangeAspect="1" noChangeArrowheads="1"/>
          </p:cNvPicPr>
          <p:nvPr/>
        </p:nvPicPr>
        <p:blipFill>
          <a:blip r:embed="rId4" cstate="print"/>
          <a:srcRect/>
          <a:stretch>
            <a:fillRect/>
          </a:stretch>
        </p:blipFill>
        <p:spPr bwMode="auto">
          <a:xfrm>
            <a:off x="4442065" y="4570364"/>
            <a:ext cx="4890553" cy="1767248"/>
          </a:xfrm>
          <a:prstGeom prst="rect">
            <a:avLst/>
          </a:prstGeom>
          <a:noFill/>
        </p:spPr>
      </p:pic>
      <p:sp>
        <p:nvSpPr>
          <p:cNvPr id="15" name="Textfeld 14">
            <a:extLst>
              <a:ext uri="{FF2B5EF4-FFF2-40B4-BE49-F238E27FC236}">
                <a16:creationId xmlns:a16="http://schemas.microsoft.com/office/drawing/2014/main" id="{E3E7C684-C67E-4065-8CB3-B7FE8CEC2092}"/>
              </a:ext>
            </a:extLst>
          </p:cNvPr>
          <p:cNvSpPr txBox="1"/>
          <p:nvPr/>
        </p:nvSpPr>
        <p:spPr>
          <a:xfrm>
            <a:off x="7117273" y="2087071"/>
            <a:ext cx="2032864" cy="738664"/>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400" dirty="0">
                <a:latin typeface="Komika Text" panose="02000000000000000000" pitchFamily="2" charset="0"/>
              </a:rPr>
              <a:t>(2) Press </a:t>
            </a:r>
            <a:r>
              <a:rPr lang="en-US" sz="1400" dirty="0">
                <a:latin typeface="Komika Text Kaps" panose="02000000000000000000" pitchFamily="2" charset="0"/>
              </a:rPr>
              <a:t>Channel Info</a:t>
            </a:r>
          </a:p>
          <a:p>
            <a:r>
              <a:rPr lang="en-US" sz="1400" dirty="0">
                <a:latin typeface="Komika Text" panose="02000000000000000000" pitchFamily="2" charset="0"/>
              </a:rPr>
              <a:t>This will open the next window.</a:t>
            </a:r>
          </a:p>
        </p:txBody>
      </p:sp>
      <p:sp>
        <p:nvSpPr>
          <p:cNvPr id="16" name="Pfeil: nach links 15">
            <a:extLst>
              <a:ext uri="{FF2B5EF4-FFF2-40B4-BE49-F238E27FC236}">
                <a16:creationId xmlns:a16="http://schemas.microsoft.com/office/drawing/2014/main" id="{3845A626-7B3E-4C22-A4F2-BA7C8B9C0B72}"/>
              </a:ext>
            </a:extLst>
          </p:cNvPr>
          <p:cNvSpPr/>
          <p:nvPr/>
        </p:nvSpPr>
        <p:spPr>
          <a:xfrm rot="18261507">
            <a:off x="6747209" y="2454359"/>
            <a:ext cx="561197" cy="204102"/>
          </a:xfrm>
          <a:prstGeom prst="left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sp>
        <p:nvSpPr>
          <p:cNvPr id="17" name="Pfeil: nach unten 16">
            <a:extLst>
              <a:ext uri="{FF2B5EF4-FFF2-40B4-BE49-F238E27FC236}">
                <a16:creationId xmlns:a16="http://schemas.microsoft.com/office/drawing/2014/main" id="{E8C5EC3A-C1CB-4162-98EF-7ED51500743F}"/>
              </a:ext>
            </a:extLst>
          </p:cNvPr>
          <p:cNvSpPr/>
          <p:nvPr/>
        </p:nvSpPr>
        <p:spPr>
          <a:xfrm>
            <a:off x="8816830" y="2773171"/>
            <a:ext cx="253422" cy="1974998"/>
          </a:xfrm>
          <a:prstGeom prst="down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sp>
        <p:nvSpPr>
          <p:cNvPr id="18" name="Textfeld 17">
            <a:extLst>
              <a:ext uri="{FF2B5EF4-FFF2-40B4-BE49-F238E27FC236}">
                <a16:creationId xmlns:a16="http://schemas.microsoft.com/office/drawing/2014/main" id="{1A53743F-2017-45F4-8FAE-4065365615D1}"/>
              </a:ext>
            </a:extLst>
          </p:cNvPr>
          <p:cNvSpPr txBox="1"/>
          <p:nvPr/>
        </p:nvSpPr>
        <p:spPr>
          <a:xfrm>
            <a:off x="1256358" y="5147060"/>
            <a:ext cx="3073284" cy="1169551"/>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1400" dirty="0">
                <a:latin typeface="Komika Text" panose="02000000000000000000" pitchFamily="2" charset="0"/>
              </a:rPr>
              <a:t>The </a:t>
            </a:r>
            <a:r>
              <a:rPr lang="en-US" sz="1400" dirty="0">
                <a:latin typeface="Komika Text Kaps" panose="02000000000000000000" pitchFamily="2" charset="0"/>
              </a:rPr>
              <a:t>Channel Information </a:t>
            </a:r>
            <a:r>
              <a:rPr lang="en-US" sz="1400" dirty="0">
                <a:latin typeface="Komika Text" panose="02000000000000000000" pitchFamily="2" charset="0"/>
              </a:rPr>
              <a:t>window has a time signal and a spectrum display. Get someone to (lightly) hit the sensor and check whether the time signal reacts.</a:t>
            </a:r>
          </a:p>
        </p:txBody>
      </p:sp>
      <p:sp>
        <p:nvSpPr>
          <p:cNvPr id="19" name="Pfeil: nach rechts 18">
            <a:extLst>
              <a:ext uri="{FF2B5EF4-FFF2-40B4-BE49-F238E27FC236}">
                <a16:creationId xmlns:a16="http://schemas.microsoft.com/office/drawing/2014/main" id="{5D21B101-4424-4052-9AAF-47721A9C9E6F}"/>
              </a:ext>
            </a:extLst>
          </p:cNvPr>
          <p:cNvSpPr/>
          <p:nvPr/>
        </p:nvSpPr>
        <p:spPr>
          <a:xfrm>
            <a:off x="4253218" y="5491021"/>
            <a:ext cx="2030136" cy="305772"/>
          </a:xfrm>
          <a:prstGeom prs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20" name="Pfeil: nach oben gebogen 19">
            <a:extLst>
              <a:ext uri="{FF2B5EF4-FFF2-40B4-BE49-F238E27FC236}">
                <a16:creationId xmlns:a16="http://schemas.microsoft.com/office/drawing/2014/main" id="{0A7C2E77-4E15-405E-BDA5-2EC3687057D2}"/>
              </a:ext>
            </a:extLst>
          </p:cNvPr>
          <p:cNvSpPr/>
          <p:nvPr/>
        </p:nvSpPr>
        <p:spPr>
          <a:xfrm flipV="1">
            <a:off x="1103971" y="2230082"/>
            <a:ext cx="1684757" cy="390982"/>
          </a:xfrm>
          <a:prstGeom prst="bentUpArrow">
            <a:avLst>
              <a:gd name="adj1" fmla="val 25000"/>
              <a:gd name="adj2" fmla="val 21688"/>
              <a:gd name="adj3" fmla="val 25000"/>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713064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E95DB8C-25A6-4A83-A295-F137222406D8}"/>
              </a:ext>
            </a:extLst>
          </p:cNvPr>
          <p:cNvSpPr>
            <a:spLocks noGrp="1"/>
          </p:cNvSpPr>
          <p:nvPr>
            <p:ph type="title"/>
          </p:nvPr>
        </p:nvSpPr>
        <p:spPr/>
        <p:txBody>
          <a:bodyPr/>
          <a:lstStyle/>
          <a:p>
            <a:r>
              <a:rPr lang="en-US" dirty="0"/>
              <a:t>Step 4: Check Wave Recorder Settings</a:t>
            </a:r>
          </a:p>
        </p:txBody>
      </p:sp>
      <p:sp>
        <p:nvSpPr>
          <p:cNvPr id="3" name="Datumsplatzhalter 2">
            <a:extLst>
              <a:ext uri="{FF2B5EF4-FFF2-40B4-BE49-F238E27FC236}">
                <a16:creationId xmlns:a16="http://schemas.microsoft.com/office/drawing/2014/main" id="{63A2F4E0-589E-4FC0-9119-24FDD27EA122}"/>
              </a:ext>
            </a:extLst>
          </p:cNvPr>
          <p:cNvSpPr>
            <a:spLocks noGrp="1"/>
          </p:cNvSpPr>
          <p:nvPr>
            <p:ph type="dt" sz="half" idx="10"/>
          </p:nvPr>
        </p:nvSpPr>
        <p:spPr/>
        <p:txBody>
          <a:bodyPr/>
          <a:lstStyle/>
          <a:p>
            <a:fld id="{3D757612-79AC-4037-831F-473454D000FB}" type="datetime5">
              <a:rPr lang="de-DE" smtClean="0"/>
              <a:pPr/>
              <a:t>22-04-26</a:t>
            </a:fld>
            <a:endParaRPr lang="de-DE"/>
          </a:p>
        </p:txBody>
      </p:sp>
      <p:sp>
        <p:nvSpPr>
          <p:cNvPr id="4" name="Fußzeilenplatzhalter 3">
            <a:extLst>
              <a:ext uri="{FF2B5EF4-FFF2-40B4-BE49-F238E27FC236}">
                <a16:creationId xmlns:a16="http://schemas.microsoft.com/office/drawing/2014/main" id="{08FBD260-64B5-4CD6-AE52-D2840F9C3277}"/>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4E6EFD37-E29E-4519-AC0F-16B06519A06F}"/>
              </a:ext>
            </a:extLst>
          </p:cNvPr>
          <p:cNvSpPr>
            <a:spLocks noGrp="1"/>
          </p:cNvSpPr>
          <p:nvPr>
            <p:ph type="sldNum" sz="quarter" idx="12"/>
          </p:nvPr>
        </p:nvSpPr>
        <p:spPr/>
        <p:txBody>
          <a:bodyPr/>
          <a:lstStyle/>
          <a:p>
            <a:fld id="{6C6AE60A-B69C-4790-82F7-3882EDF23186}" type="slidenum">
              <a:rPr lang="de-DE" smtClean="0"/>
              <a:pPr/>
              <a:t>9</a:t>
            </a:fld>
            <a:endParaRPr lang="de-DE"/>
          </a:p>
        </p:txBody>
      </p:sp>
      <p:sp>
        <p:nvSpPr>
          <p:cNvPr id="6" name="Textfeld 5">
            <a:extLst>
              <a:ext uri="{FF2B5EF4-FFF2-40B4-BE49-F238E27FC236}">
                <a16:creationId xmlns:a16="http://schemas.microsoft.com/office/drawing/2014/main" id="{C92C4CEB-49BD-44AC-A32B-A147668AB4CF}"/>
              </a:ext>
            </a:extLst>
          </p:cNvPr>
          <p:cNvSpPr txBox="1"/>
          <p:nvPr/>
        </p:nvSpPr>
        <p:spPr>
          <a:xfrm>
            <a:off x="495301" y="1050197"/>
            <a:ext cx="7205794" cy="646331"/>
          </a:xfrm>
          <a:prstGeom prst="rect">
            <a:avLst/>
          </a:prstGeom>
          <a:noFill/>
        </p:spPr>
        <p:txBody>
          <a:bodyPr wrap="square" rtlCol="0">
            <a:spAutoFit/>
          </a:bodyPr>
          <a:lstStyle/>
          <a:p>
            <a:r>
              <a:rPr lang="en-US" dirty="0"/>
              <a:t>Just to avoid simple mistakes: check the recorder settings and make sure that recording is activated at all!</a:t>
            </a:r>
          </a:p>
        </p:txBody>
      </p:sp>
      <p:pic>
        <p:nvPicPr>
          <p:cNvPr id="7" name="Grafik 6">
            <a:extLst>
              <a:ext uri="{FF2B5EF4-FFF2-40B4-BE49-F238E27FC236}">
                <a16:creationId xmlns:a16="http://schemas.microsoft.com/office/drawing/2014/main" id="{4194ED16-79EF-413D-A3FA-0F0AEA350D57}"/>
              </a:ext>
            </a:extLst>
          </p:cNvPr>
          <p:cNvPicPr>
            <a:picLocks noChangeAspect="1"/>
          </p:cNvPicPr>
          <p:nvPr/>
        </p:nvPicPr>
        <p:blipFill>
          <a:blip r:embed="rId2"/>
          <a:stretch>
            <a:fillRect/>
          </a:stretch>
        </p:blipFill>
        <p:spPr>
          <a:xfrm>
            <a:off x="495300" y="2007066"/>
            <a:ext cx="685896" cy="619211"/>
          </a:xfrm>
          <a:prstGeom prst="rect">
            <a:avLst/>
          </a:prstGeom>
        </p:spPr>
      </p:pic>
      <p:pic>
        <p:nvPicPr>
          <p:cNvPr id="8" name="Grafik 7">
            <a:extLst>
              <a:ext uri="{FF2B5EF4-FFF2-40B4-BE49-F238E27FC236}">
                <a16:creationId xmlns:a16="http://schemas.microsoft.com/office/drawing/2014/main" id="{65413E38-AFC7-41FF-9ABE-4CD1607275BB}"/>
              </a:ext>
            </a:extLst>
          </p:cNvPr>
          <p:cNvPicPr>
            <a:picLocks noChangeAspect="1"/>
          </p:cNvPicPr>
          <p:nvPr/>
        </p:nvPicPr>
        <p:blipFill>
          <a:blip r:embed="rId3"/>
          <a:stretch>
            <a:fillRect/>
          </a:stretch>
        </p:blipFill>
        <p:spPr>
          <a:xfrm>
            <a:off x="2899123" y="2038303"/>
            <a:ext cx="4107754" cy="2453982"/>
          </a:xfrm>
          <a:prstGeom prst="rect">
            <a:avLst/>
          </a:prstGeom>
        </p:spPr>
      </p:pic>
      <p:pic>
        <p:nvPicPr>
          <p:cNvPr id="9" name="Grafik 8">
            <a:extLst>
              <a:ext uri="{FF2B5EF4-FFF2-40B4-BE49-F238E27FC236}">
                <a16:creationId xmlns:a16="http://schemas.microsoft.com/office/drawing/2014/main" id="{8B98DBEE-6E27-4085-9262-9ECAF50C9530}"/>
              </a:ext>
            </a:extLst>
          </p:cNvPr>
          <p:cNvPicPr>
            <a:picLocks noChangeAspect="1"/>
          </p:cNvPicPr>
          <p:nvPr/>
        </p:nvPicPr>
        <p:blipFill>
          <a:blip r:embed="rId4"/>
          <a:stretch>
            <a:fillRect/>
          </a:stretch>
        </p:blipFill>
        <p:spPr>
          <a:xfrm>
            <a:off x="4167310" y="4776910"/>
            <a:ext cx="4107754" cy="1310823"/>
          </a:xfrm>
          <a:prstGeom prst="rect">
            <a:avLst/>
          </a:prstGeom>
        </p:spPr>
      </p:pic>
      <p:sp>
        <p:nvSpPr>
          <p:cNvPr id="10" name="Pfeil: nach rechts 9">
            <a:extLst>
              <a:ext uri="{FF2B5EF4-FFF2-40B4-BE49-F238E27FC236}">
                <a16:creationId xmlns:a16="http://schemas.microsoft.com/office/drawing/2014/main" id="{C9B3BD80-97C9-4D0F-8ECC-1C0370E5C9FD}"/>
              </a:ext>
            </a:extLst>
          </p:cNvPr>
          <p:cNvSpPr/>
          <p:nvPr/>
        </p:nvSpPr>
        <p:spPr>
          <a:xfrm>
            <a:off x="1342239" y="2197916"/>
            <a:ext cx="1107346" cy="196131"/>
          </a:xfrm>
          <a:prstGeom prst="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11" name="Textfeld 10">
            <a:extLst>
              <a:ext uri="{FF2B5EF4-FFF2-40B4-BE49-F238E27FC236}">
                <a16:creationId xmlns:a16="http://schemas.microsoft.com/office/drawing/2014/main" id="{543EF508-B9FB-4690-B220-FA98F1B84D53}"/>
              </a:ext>
            </a:extLst>
          </p:cNvPr>
          <p:cNvSpPr txBox="1"/>
          <p:nvPr/>
        </p:nvSpPr>
        <p:spPr>
          <a:xfrm>
            <a:off x="495300" y="2618055"/>
            <a:ext cx="2046564" cy="523220"/>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1400" dirty="0">
                <a:latin typeface="Komika Text" panose="02000000000000000000" pitchFamily="2" charset="0"/>
              </a:rPr>
              <a:t>Open </a:t>
            </a:r>
            <a:r>
              <a:rPr lang="en-US" sz="1200" b="1" dirty="0">
                <a:latin typeface="Verdana" panose="020B0604030504040204" pitchFamily="34" charset="0"/>
                <a:ea typeface="Verdana" panose="020B0604030504040204" pitchFamily="34" charset="0"/>
              </a:rPr>
              <a:t>Wave Recorder </a:t>
            </a:r>
            <a:r>
              <a:rPr lang="en-US" sz="1400" dirty="0">
                <a:latin typeface="Komika Text" panose="02000000000000000000" pitchFamily="2" charset="0"/>
              </a:rPr>
              <a:t>from the Favorites</a:t>
            </a:r>
          </a:p>
        </p:txBody>
      </p:sp>
      <p:sp>
        <p:nvSpPr>
          <p:cNvPr id="12" name="Textfeld 11">
            <a:extLst>
              <a:ext uri="{FF2B5EF4-FFF2-40B4-BE49-F238E27FC236}">
                <a16:creationId xmlns:a16="http://schemas.microsoft.com/office/drawing/2014/main" id="{AB37F584-8239-4612-B6C3-6F77BA085376}"/>
              </a:ext>
            </a:extLst>
          </p:cNvPr>
          <p:cNvSpPr txBox="1"/>
          <p:nvPr/>
        </p:nvSpPr>
        <p:spPr>
          <a:xfrm>
            <a:off x="7251782" y="2001549"/>
            <a:ext cx="1609049" cy="738664"/>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400" dirty="0">
                <a:latin typeface="Komika Text" panose="02000000000000000000" pitchFamily="2" charset="0"/>
              </a:rPr>
              <a:t>Make sure that </a:t>
            </a:r>
            <a:r>
              <a:rPr lang="en-US" sz="1200" b="1" dirty="0">
                <a:latin typeface="Verdana" panose="020B0604030504040204" pitchFamily="34" charset="0"/>
                <a:ea typeface="Verdana" panose="020B0604030504040204" pitchFamily="34" charset="0"/>
              </a:rPr>
              <a:t>Recording</a:t>
            </a:r>
            <a:r>
              <a:rPr lang="en-US" sz="1400" dirty="0">
                <a:latin typeface="Komika Text Kaps" panose="02000000000000000000" pitchFamily="2" charset="0"/>
              </a:rPr>
              <a:t> </a:t>
            </a:r>
            <a:r>
              <a:rPr lang="en-US" sz="1400" dirty="0">
                <a:latin typeface="Komika Text" panose="02000000000000000000" pitchFamily="2" charset="0"/>
              </a:rPr>
              <a:t>button is </a:t>
            </a:r>
            <a:r>
              <a:rPr lang="en-US" sz="1400" dirty="0">
                <a:latin typeface="Komika Text Kaps" panose="02000000000000000000" pitchFamily="2" charset="0"/>
              </a:rPr>
              <a:t>Active</a:t>
            </a:r>
            <a:r>
              <a:rPr lang="en-US" sz="1400" dirty="0">
                <a:latin typeface="Komika Text" panose="02000000000000000000" pitchFamily="2" charset="0"/>
              </a:rPr>
              <a:t> (red)</a:t>
            </a:r>
          </a:p>
        </p:txBody>
      </p:sp>
      <p:sp>
        <p:nvSpPr>
          <p:cNvPr id="13" name="Pfeil: nach links 12">
            <a:extLst>
              <a:ext uri="{FF2B5EF4-FFF2-40B4-BE49-F238E27FC236}">
                <a16:creationId xmlns:a16="http://schemas.microsoft.com/office/drawing/2014/main" id="{78149C37-88FE-45EB-8E4A-705FF8173362}"/>
              </a:ext>
            </a:extLst>
          </p:cNvPr>
          <p:cNvSpPr/>
          <p:nvPr/>
        </p:nvSpPr>
        <p:spPr>
          <a:xfrm rot="20111146">
            <a:off x="6769916" y="2394047"/>
            <a:ext cx="528506" cy="224008"/>
          </a:xfrm>
          <a:prstGeom prst="left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14" name="Textfeld 13">
            <a:extLst>
              <a:ext uri="{FF2B5EF4-FFF2-40B4-BE49-F238E27FC236}">
                <a16:creationId xmlns:a16="http://schemas.microsoft.com/office/drawing/2014/main" id="{C48A46D8-23F2-4536-B08A-BDD3910D2AA1}"/>
              </a:ext>
            </a:extLst>
          </p:cNvPr>
          <p:cNvSpPr txBox="1"/>
          <p:nvPr/>
        </p:nvSpPr>
        <p:spPr>
          <a:xfrm>
            <a:off x="914750" y="4840385"/>
            <a:ext cx="2046564" cy="954107"/>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1400" dirty="0">
                <a:latin typeface="Komika Text" panose="02000000000000000000" pitchFamily="2" charset="0"/>
              </a:rPr>
              <a:t>In the </a:t>
            </a:r>
            <a:r>
              <a:rPr lang="en-US" sz="1200" b="1" dirty="0">
                <a:latin typeface="Verdana" panose="020B0604030504040204" pitchFamily="34" charset="0"/>
                <a:ea typeface="Verdana" panose="020B0604030504040204" pitchFamily="34" charset="0"/>
              </a:rPr>
              <a:t>Files</a:t>
            </a:r>
            <a:r>
              <a:rPr lang="en-US" sz="1400" dirty="0">
                <a:latin typeface="Komika Text Kaps" panose="02000000000000000000" pitchFamily="2" charset="0"/>
              </a:rPr>
              <a:t> </a:t>
            </a:r>
            <a:r>
              <a:rPr lang="en-US" sz="1400" dirty="0">
                <a:latin typeface="Komika Text" panose="02000000000000000000" pitchFamily="2" charset="0"/>
              </a:rPr>
              <a:t>section you can set up the recording location, file name construction and more</a:t>
            </a:r>
          </a:p>
        </p:txBody>
      </p:sp>
      <p:sp>
        <p:nvSpPr>
          <p:cNvPr id="15" name="Textfeld 14">
            <a:extLst>
              <a:ext uri="{FF2B5EF4-FFF2-40B4-BE49-F238E27FC236}">
                <a16:creationId xmlns:a16="http://schemas.microsoft.com/office/drawing/2014/main" id="{96667696-2019-465B-AC96-2AA054F7415E}"/>
              </a:ext>
            </a:extLst>
          </p:cNvPr>
          <p:cNvSpPr txBox="1"/>
          <p:nvPr/>
        </p:nvSpPr>
        <p:spPr>
          <a:xfrm>
            <a:off x="7251782" y="4676062"/>
            <a:ext cx="1777252" cy="738664"/>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400" dirty="0">
                <a:latin typeface="Komika Text" panose="02000000000000000000" pitchFamily="2" charset="0"/>
              </a:rPr>
              <a:t>The </a:t>
            </a:r>
            <a:r>
              <a:rPr lang="en-US" sz="1200" b="1" dirty="0">
                <a:latin typeface="Verdana" panose="020B0604030504040204" pitchFamily="34" charset="0"/>
                <a:ea typeface="Verdana" panose="020B0604030504040204" pitchFamily="34" charset="0"/>
              </a:rPr>
              <a:t>Options</a:t>
            </a:r>
            <a:r>
              <a:rPr lang="en-US" sz="1400" dirty="0">
                <a:latin typeface="Komika Text Kaps" panose="02000000000000000000" pitchFamily="2" charset="0"/>
              </a:rPr>
              <a:t> </a:t>
            </a:r>
            <a:r>
              <a:rPr lang="en-US" sz="1400" dirty="0">
                <a:latin typeface="Komika Text" panose="02000000000000000000" pitchFamily="2" charset="0"/>
              </a:rPr>
              <a:t>should be set up like this for Multimeter</a:t>
            </a:r>
          </a:p>
        </p:txBody>
      </p:sp>
      <p:grpSp>
        <p:nvGrpSpPr>
          <p:cNvPr id="28" name="Gruppieren 27">
            <a:extLst>
              <a:ext uri="{FF2B5EF4-FFF2-40B4-BE49-F238E27FC236}">
                <a16:creationId xmlns:a16="http://schemas.microsoft.com/office/drawing/2014/main" id="{24F3C675-031E-4F68-9B29-05EE0A08045C}"/>
              </a:ext>
            </a:extLst>
          </p:cNvPr>
          <p:cNvGrpSpPr/>
          <p:nvPr/>
        </p:nvGrpSpPr>
        <p:grpSpPr>
          <a:xfrm>
            <a:off x="3389152" y="2626277"/>
            <a:ext cx="709046" cy="2667176"/>
            <a:chOff x="3389152" y="2626277"/>
            <a:chExt cx="709046" cy="2667176"/>
          </a:xfrm>
        </p:grpSpPr>
        <p:cxnSp>
          <p:nvCxnSpPr>
            <p:cNvPr id="22" name="Gerader Verbinder 21">
              <a:extLst>
                <a:ext uri="{FF2B5EF4-FFF2-40B4-BE49-F238E27FC236}">
                  <a16:creationId xmlns:a16="http://schemas.microsoft.com/office/drawing/2014/main" id="{26A5A7F9-BC39-4DE5-B255-0F2D11A6B7E8}"/>
                </a:ext>
              </a:extLst>
            </p:cNvPr>
            <p:cNvCxnSpPr>
              <a:cxnSpLocks/>
            </p:cNvCxnSpPr>
            <p:nvPr/>
          </p:nvCxnSpPr>
          <p:spPr>
            <a:xfrm>
              <a:off x="3389152" y="2626800"/>
              <a:ext cx="251670" cy="0"/>
            </a:xfrm>
            <a:prstGeom prst="line">
              <a:avLst/>
            </a:prstGeom>
            <a:ln w="28575"/>
          </p:spPr>
          <p:style>
            <a:lnRef idx="1">
              <a:schemeClr val="accent6"/>
            </a:lnRef>
            <a:fillRef idx="0">
              <a:schemeClr val="accent6"/>
            </a:fillRef>
            <a:effectRef idx="0">
              <a:schemeClr val="accent6"/>
            </a:effectRef>
            <a:fontRef idx="minor">
              <a:schemeClr val="tx1"/>
            </a:fontRef>
          </p:style>
        </p:cxnSp>
        <p:cxnSp>
          <p:nvCxnSpPr>
            <p:cNvPr id="25" name="Gerader Verbinder 24">
              <a:extLst>
                <a:ext uri="{FF2B5EF4-FFF2-40B4-BE49-F238E27FC236}">
                  <a16:creationId xmlns:a16="http://schemas.microsoft.com/office/drawing/2014/main" id="{22DC3CFF-846D-46E2-B174-AAF246770AAD}"/>
                </a:ext>
              </a:extLst>
            </p:cNvPr>
            <p:cNvCxnSpPr/>
            <p:nvPr/>
          </p:nvCxnSpPr>
          <p:spPr>
            <a:xfrm>
              <a:off x="3640822" y="2626277"/>
              <a:ext cx="0" cy="2667176"/>
            </a:xfrm>
            <a:prstGeom prst="line">
              <a:avLst/>
            </a:prstGeom>
            <a:ln w="28575"/>
          </p:spPr>
          <p:style>
            <a:lnRef idx="1">
              <a:schemeClr val="accent6"/>
            </a:lnRef>
            <a:fillRef idx="0">
              <a:schemeClr val="accent6"/>
            </a:fillRef>
            <a:effectRef idx="0">
              <a:schemeClr val="accent6"/>
            </a:effectRef>
            <a:fontRef idx="minor">
              <a:schemeClr val="tx1"/>
            </a:fontRef>
          </p:style>
        </p:cxnSp>
        <p:cxnSp>
          <p:nvCxnSpPr>
            <p:cNvPr id="27" name="Gerade Verbindung mit Pfeil 26">
              <a:extLst>
                <a:ext uri="{FF2B5EF4-FFF2-40B4-BE49-F238E27FC236}">
                  <a16:creationId xmlns:a16="http://schemas.microsoft.com/office/drawing/2014/main" id="{5CCC1D13-8064-49B6-A02A-489B18C967AC}"/>
                </a:ext>
              </a:extLst>
            </p:cNvPr>
            <p:cNvCxnSpPr/>
            <p:nvPr/>
          </p:nvCxnSpPr>
          <p:spPr>
            <a:xfrm>
              <a:off x="3649211" y="5293453"/>
              <a:ext cx="448987" cy="0"/>
            </a:xfrm>
            <a:prstGeom prst="straightConnector1">
              <a:avLst/>
            </a:prstGeom>
            <a:ln w="28575">
              <a:tailEnd type="triangle"/>
            </a:ln>
          </p:spPr>
          <p:style>
            <a:lnRef idx="1">
              <a:schemeClr val="accent6"/>
            </a:lnRef>
            <a:fillRef idx="0">
              <a:schemeClr val="accent6"/>
            </a:fillRef>
            <a:effectRef idx="0">
              <a:schemeClr val="accent6"/>
            </a:effectRef>
            <a:fontRef idx="minor">
              <a:schemeClr val="tx1"/>
            </a:fontRef>
          </p:style>
        </p:cxnSp>
      </p:grpSp>
      <p:grpSp>
        <p:nvGrpSpPr>
          <p:cNvPr id="33" name="Gruppieren 32">
            <a:extLst>
              <a:ext uri="{FF2B5EF4-FFF2-40B4-BE49-F238E27FC236}">
                <a16:creationId xmlns:a16="http://schemas.microsoft.com/office/drawing/2014/main" id="{FDDCFE96-84C3-4E9C-9614-381144188DC7}"/>
              </a:ext>
            </a:extLst>
          </p:cNvPr>
          <p:cNvGrpSpPr/>
          <p:nvPr/>
        </p:nvGrpSpPr>
        <p:grpSpPr>
          <a:xfrm>
            <a:off x="2701255" y="2807325"/>
            <a:ext cx="260059" cy="2036697"/>
            <a:chOff x="2701255" y="2740213"/>
            <a:chExt cx="260059" cy="2036697"/>
          </a:xfrm>
        </p:grpSpPr>
        <p:cxnSp>
          <p:nvCxnSpPr>
            <p:cNvPr id="30" name="Gerader Verbinder 29">
              <a:extLst>
                <a:ext uri="{FF2B5EF4-FFF2-40B4-BE49-F238E27FC236}">
                  <a16:creationId xmlns:a16="http://schemas.microsoft.com/office/drawing/2014/main" id="{8735E21D-1A21-414E-97BC-EC48F2FC38A2}"/>
                </a:ext>
              </a:extLst>
            </p:cNvPr>
            <p:cNvCxnSpPr/>
            <p:nvPr/>
          </p:nvCxnSpPr>
          <p:spPr>
            <a:xfrm flipH="1">
              <a:off x="2701255" y="2740213"/>
              <a:ext cx="260059" cy="0"/>
            </a:xfrm>
            <a:prstGeom prst="line">
              <a:avLst/>
            </a:prstGeom>
            <a:ln w="28575"/>
          </p:spPr>
          <p:style>
            <a:lnRef idx="1">
              <a:schemeClr val="accent2"/>
            </a:lnRef>
            <a:fillRef idx="0">
              <a:schemeClr val="accent2"/>
            </a:fillRef>
            <a:effectRef idx="0">
              <a:schemeClr val="accent2"/>
            </a:effectRef>
            <a:fontRef idx="minor">
              <a:schemeClr val="tx1"/>
            </a:fontRef>
          </p:style>
        </p:cxnSp>
        <p:cxnSp>
          <p:nvCxnSpPr>
            <p:cNvPr id="32" name="Gerade Verbindung mit Pfeil 31">
              <a:extLst>
                <a:ext uri="{FF2B5EF4-FFF2-40B4-BE49-F238E27FC236}">
                  <a16:creationId xmlns:a16="http://schemas.microsoft.com/office/drawing/2014/main" id="{2272D3A0-4708-445F-B70D-D7EA84690F11}"/>
                </a:ext>
              </a:extLst>
            </p:cNvPr>
            <p:cNvCxnSpPr/>
            <p:nvPr/>
          </p:nvCxnSpPr>
          <p:spPr>
            <a:xfrm>
              <a:off x="2701255" y="2740213"/>
              <a:ext cx="0" cy="2036697"/>
            </a:xfrm>
            <a:prstGeom prst="straightConnector1">
              <a:avLst/>
            </a:prstGeom>
            <a:ln w="28575">
              <a:tailEnd type="triangle"/>
            </a:ln>
          </p:spPr>
          <p:style>
            <a:lnRef idx="1">
              <a:schemeClr val="accent2"/>
            </a:lnRef>
            <a:fillRef idx="0">
              <a:schemeClr val="accent2"/>
            </a:fillRef>
            <a:effectRef idx="0">
              <a:schemeClr val="accent2"/>
            </a:effectRef>
            <a:fontRef idx="minor">
              <a:schemeClr val="tx1"/>
            </a:fontRef>
          </p:style>
        </p:cxnSp>
      </p:grpSp>
      <p:sp>
        <p:nvSpPr>
          <p:cNvPr id="23" name="Textfeld 22">
            <a:extLst>
              <a:ext uri="{FF2B5EF4-FFF2-40B4-BE49-F238E27FC236}">
                <a16:creationId xmlns:a16="http://schemas.microsoft.com/office/drawing/2014/main" id="{04EA2825-9A06-4DE9-B114-3AE5F72A396D}"/>
              </a:ext>
            </a:extLst>
          </p:cNvPr>
          <p:cNvSpPr txBox="1"/>
          <p:nvPr/>
        </p:nvSpPr>
        <p:spPr>
          <a:xfrm>
            <a:off x="5698403" y="6130170"/>
            <a:ext cx="3417410" cy="646331"/>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en-US" sz="1200" dirty="0"/>
              <a:t>This check mark should only be set for manually controlled measurements (like here in Multimeter), not in automatic test runs (like in test stands)!</a:t>
            </a:r>
          </a:p>
        </p:txBody>
      </p:sp>
      <p:sp>
        <p:nvSpPr>
          <p:cNvPr id="16" name="Pfeil: nach oben 15">
            <a:extLst>
              <a:ext uri="{FF2B5EF4-FFF2-40B4-BE49-F238E27FC236}">
                <a16:creationId xmlns:a16="http://schemas.microsoft.com/office/drawing/2014/main" id="{4A5A6C02-6F75-4AE0-8B69-D7D52BFED1AE}"/>
              </a:ext>
            </a:extLst>
          </p:cNvPr>
          <p:cNvSpPr/>
          <p:nvPr/>
        </p:nvSpPr>
        <p:spPr>
          <a:xfrm rot="19031605">
            <a:off x="5653042" y="5408567"/>
            <a:ext cx="188779" cy="898774"/>
          </a:xfrm>
          <a:prstGeom prst="up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4114442054"/>
      </p:ext>
    </p:extLst>
  </p:cSld>
  <p:clrMapOvr>
    <a:masterClrMapping/>
  </p:clrMapOvr>
</p:sld>
</file>

<file path=ppt/theme/theme1.xml><?xml version="1.0" encoding="utf-8"?>
<a:theme xmlns:a="http://schemas.openxmlformats.org/drawingml/2006/main" name="1_Larissa-Design">
  <a:themeElements>
    <a:clrScheme name="Discom-BK-Standard">
      <a:dk1>
        <a:srgbClr val="000000"/>
      </a:dk1>
      <a:lt1>
        <a:srgbClr val="FFFFFF"/>
      </a:lt1>
      <a:dk2>
        <a:srgbClr val="2E2E2E"/>
      </a:dk2>
      <a:lt2>
        <a:srgbClr val="D6D6D6"/>
      </a:lt2>
      <a:accent1>
        <a:srgbClr val="0F4F8C"/>
      </a:accent1>
      <a:accent2>
        <a:srgbClr val="239BDB"/>
      </a:accent2>
      <a:accent3>
        <a:srgbClr val="FF0000"/>
      </a:accent3>
      <a:accent4>
        <a:srgbClr val="D5791F"/>
      </a:accent4>
      <a:accent5>
        <a:srgbClr val="ECE70C"/>
      </a:accent5>
      <a:accent6>
        <a:srgbClr val="92B938"/>
      </a:accent6>
      <a:hlink>
        <a:srgbClr val="0000E5"/>
      </a:hlink>
      <a:folHlink>
        <a:srgbClr val="5959FE"/>
      </a:folHlink>
    </a:clrScheme>
    <a:fontScheme name="Discom">
      <a:majorFont>
        <a:latin typeface="Arial"/>
        <a:ea typeface=""/>
        <a:cs typeface=""/>
      </a:majorFont>
      <a:minorFont>
        <a:latin typeface="Calibri"/>
        <a:ea typeface=""/>
        <a:cs typeface=""/>
      </a:minorFont>
    </a:fontScheme>
    <a:fmtScheme name="Modul">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Präsentation1" id="{51DD82C7-3488-41E4-AD06-80DB21AAF2BD}" vid="{A8AB2C3E-0C1D-4FC2-A2B0-64D165A49A0B}"/>
    </a:ext>
  </a:extLst>
</a:theme>
</file>

<file path=ppt/theme/theme2.xml><?xml version="1.0" encoding="utf-8"?>
<a:theme xmlns:a="http://schemas.openxmlformats.org/drawingml/2006/main" name="2_Larissa-Design">
  <a:themeElements>
    <a:clrScheme name="Benutzerdefiniert 5">
      <a:dk1>
        <a:srgbClr val="000000"/>
      </a:dk1>
      <a:lt1>
        <a:srgbClr val="FFFFFF"/>
      </a:lt1>
      <a:dk2>
        <a:srgbClr val="2E2E2E"/>
      </a:dk2>
      <a:lt2>
        <a:srgbClr val="D6D6D6"/>
      </a:lt2>
      <a:accent1>
        <a:srgbClr val="0F4F8C"/>
      </a:accent1>
      <a:accent2>
        <a:srgbClr val="239BDB"/>
      </a:accent2>
      <a:accent3>
        <a:srgbClr val="FF0000"/>
      </a:accent3>
      <a:accent4>
        <a:srgbClr val="D5791F"/>
      </a:accent4>
      <a:accent5>
        <a:srgbClr val="ECE70C"/>
      </a:accent5>
      <a:accent6>
        <a:srgbClr val="92B938"/>
      </a:accent6>
      <a:hlink>
        <a:srgbClr val="0000E5"/>
      </a:hlink>
      <a:folHlink>
        <a:srgbClr val="5959FE"/>
      </a:folHlink>
    </a:clrScheme>
    <a:fontScheme name="Discom">
      <a:majorFont>
        <a:latin typeface="Arial"/>
        <a:ea typeface=""/>
        <a:cs typeface=""/>
      </a:majorFont>
      <a:minorFont>
        <a:latin typeface="Calibri"/>
        <a:ea typeface=""/>
        <a:cs typeface=""/>
      </a:minorFont>
    </a:fontScheme>
    <a:fmtScheme name="Modul">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Präsentation1" id="{51DD82C7-3488-41E4-AD06-80DB21AAF2BD}" vid="{228BEDF8-E887-4A29-8140-C586C83D0268}"/>
    </a:ext>
  </a:extLst>
</a:theme>
</file>

<file path=ppt/theme/theme3.xml><?xml version="1.0" encoding="utf-8"?>
<a:theme xmlns:a="http://schemas.openxmlformats.org/drawingml/2006/main" name="Discom-Folienvorlage Standard">
  <a:themeElements>
    <a:clrScheme name="Discom-HBK">
      <a:dk1>
        <a:srgbClr val="000000"/>
      </a:dk1>
      <a:lt1>
        <a:srgbClr val="FFFFFF"/>
      </a:lt1>
      <a:dk2>
        <a:srgbClr val="2E2E2E"/>
      </a:dk2>
      <a:lt2>
        <a:srgbClr val="D6D6D6"/>
      </a:lt2>
      <a:accent1>
        <a:srgbClr val="004F8A"/>
      </a:accent1>
      <a:accent2>
        <a:srgbClr val="1F8A9F"/>
      </a:accent2>
      <a:accent3>
        <a:srgbClr val="FF0000"/>
      </a:accent3>
      <a:accent4>
        <a:srgbClr val="D5791F"/>
      </a:accent4>
      <a:accent5>
        <a:srgbClr val="CC0099"/>
      </a:accent5>
      <a:accent6>
        <a:srgbClr val="30D457"/>
      </a:accent6>
      <a:hlink>
        <a:srgbClr val="0000E5"/>
      </a:hlink>
      <a:folHlink>
        <a:srgbClr val="5959FE"/>
      </a:folHlink>
    </a:clrScheme>
    <a:fontScheme name="Discom">
      <a:majorFont>
        <a:latin typeface="Arial"/>
        <a:ea typeface=""/>
        <a:cs typeface=""/>
      </a:majorFont>
      <a:minorFont>
        <a:latin typeface="Calibri"/>
        <a:ea typeface=""/>
        <a:cs typeface=""/>
      </a:minorFont>
    </a:fontScheme>
    <a:fmtScheme name="Modul">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Discom-Folienvorlage.potx" id="{063077A3-E54E-49DF-BA45-1126D8ED948E}" vid="{A0F9C15A-55D7-4559-B622-EB6A404723CF}"/>
    </a:ext>
  </a:extLst>
</a:theme>
</file>

<file path=ppt/theme/theme4.xml><?xml version="1.0" encoding="utf-8"?>
<a:theme xmlns:a="http://schemas.openxmlformats.org/drawingml/2006/main" name="3_Larissa-Design">
  <a:themeElements>
    <a:clrScheme name="Discom-HBK">
      <a:dk1>
        <a:srgbClr val="000000"/>
      </a:dk1>
      <a:lt1>
        <a:srgbClr val="FFFFFF"/>
      </a:lt1>
      <a:dk2>
        <a:srgbClr val="2E2E2E"/>
      </a:dk2>
      <a:lt2>
        <a:srgbClr val="D6D6D6"/>
      </a:lt2>
      <a:accent1>
        <a:srgbClr val="004F8A"/>
      </a:accent1>
      <a:accent2>
        <a:srgbClr val="1F8A9F"/>
      </a:accent2>
      <a:accent3>
        <a:srgbClr val="FF0000"/>
      </a:accent3>
      <a:accent4>
        <a:srgbClr val="D5791F"/>
      </a:accent4>
      <a:accent5>
        <a:srgbClr val="CC0099"/>
      </a:accent5>
      <a:accent6>
        <a:srgbClr val="30D457"/>
      </a:accent6>
      <a:hlink>
        <a:srgbClr val="0000E5"/>
      </a:hlink>
      <a:folHlink>
        <a:srgbClr val="5959FE"/>
      </a:folHlink>
    </a:clrScheme>
    <a:fontScheme name="Discom">
      <a:majorFont>
        <a:latin typeface="Arial"/>
        <a:ea typeface=""/>
        <a:cs typeface=""/>
      </a:majorFont>
      <a:minorFont>
        <a:latin typeface="Calibri"/>
        <a:ea typeface=""/>
        <a:cs typeface=""/>
      </a:minorFont>
    </a:fontScheme>
    <a:fmtScheme name="Modul">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Discom-Folienvorlage.potx" id="{063077A3-E54E-49DF-BA45-1126D8ED948E}" vid="{213B9950-494F-45E0-9975-2BE7226F0A4B}"/>
    </a:ext>
  </a:extLst>
</a:theme>
</file>

<file path=ppt/theme/theme5.xml><?xml version="1.0" encoding="utf-8"?>
<a:theme xmlns:a="http://schemas.openxmlformats.org/drawingml/2006/main" name="4_Larissa-Design">
  <a:themeElements>
    <a:clrScheme name="Discom-HBK">
      <a:dk1>
        <a:srgbClr val="000000"/>
      </a:dk1>
      <a:lt1>
        <a:srgbClr val="FFFFFF"/>
      </a:lt1>
      <a:dk2>
        <a:srgbClr val="2E2E2E"/>
      </a:dk2>
      <a:lt2>
        <a:srgbClr val="D6D6D6"/>
      </a:lt2>
      <a:accent1>
        <a:srgbClr val="004F8A"/>
      </a:accent1>
      <a:accent2>
        <a:srgbClr val="1F8A9F"/>
      </a:accent2>
      <a:accent3>
        <a:srgbClr val="FF0000"/>
      </a:accent3>
      <a:accent4>
        <a:srgbClr val="D5791F"/>
      </a:accent4>
      <a:accent5>
        <a:srgbClr val="CC0099"/>
      </a:accent5>
      <a:accent6>
        <a:srgbClr val="30D457"/>
      </a:accent6>
      <a:hlink>
        <a:srgbClr val="0000E5"/>
      </a:hlink>
      <a:folHlink>
        <a:srgbClr val="5959FE"/>
      </a:folHlink>
    </a:clrScheme>
    <a:fontScheme name="Discom">
      <a:majorFont>
        <a:latin typeface="Arial"/>
        <a:ea typeface=""/>
        <a:cs typeface=""/>
      </a:majorFont>
      <a:minorFont>
        <a:latin typeface="Calibri"/>
        <a:ea typeface=""/>
        <a:cs typeface=""/>
      </a:minorFont>
    </a:fontScheme>
    <a:fmtScheme name="Modul">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Discom-Folienvorlage.potx" id="{063077A3-E54E-49DF-BA45-1126D8ED948E}" vid="{13E496C4-D5BB-4101-8B1F-D64C96A65AB2}"/>
    </a:ext>
  </a:extLst>
</a:theme>
</file>

<file path=docProps/app.xml><?xml version="1.0" encoding="utf-8"?>
<Properties xmlns="http://schemas.openxmlformats.org/officeDocument/2006/extended-properties" xmlns:vt="http://schemas.openxmlformats.org/officeDocument/2006/docPropsVTypes">
  <Template>Discom-Folienvorlage</Template>
  <TotalTime>0</TotalTime>
  <Words>3624</Words>
  <Application>Microsoft Office PowerPoint</Application>
  <PresentationFormat>A4-Papier (210 x 297 mm)</PresentationFormat>
  <Paragraphs>293</Paragraphs>
  <Slides>26</Slides>
  <Notes>0</Notes>
  <HiddenSlides>0</HiddenSlides>
  <MMClips>0</MMClips>
  <ScaleCrop>false</ScaleCrop>
  <HeadingPairs>
    <vt:vector size="6" baseType="variant">
      <vt:variant>
        <vt:lpstr>Verwendete Schriftarten</vt:lpstr>
      </vt:variant>
      <vt:variant>
        <vt:i4>5</vt:i4>
      </vt:variant>
      <vt:variant>
        <vt:lpstr>Design</vt:lpstr>
      </vt:variant>
      <vt:variant>
        <vt:i4>5</vt:i4>
      </vt:variant>
      <vt:variant>
        <vt:lpstr>Folientitel</vt:lpstr>
      </vt:variant>
      <vt:variant>
        <vt:i4>26</vt:i4>
      </vt:variant>
    </vt:vector>
  </HeadingPairs>
  <TitlesOfParts>
    <vt:vector size="36" baseType="lpstr">
      <vt:lpstr>Arial</vt:lpstr>
      <vt:lpstr>Calibri</vt:lpstr>
      <vt:lpstr>Komika Text</vt:lpstr>
      <vt:lpstr>Komika Text Kaps</vt:lpstr>
      <vt:lpstr>Verdana</vt:lpstr>
      <vt:lpstr>1_Larissa-Design</vt:lpstr>
      <vt:lpstr>2_Larissa-Design</vt:lpstr>
      <vt:lpstr>Discom-Folienvorlage Standard</vt:lpstr>
      <vt:lpstr>3_Larissa-Design</vt:lpstr>
      <vt:lpstr>4_Larissa-Design</vt:lpstr>
      <vt:lpstr>How to use Multimeter</vt:lpstr>
      <vt:lpstr>What is Multimeter</vt:lpstr>
      <vt:lpstr>Multimeter Features</vt:lpstr>
      <vt:lpstr>Setup 1: Hardware</vt:lpstr>
      <vt:lpstr>Setup 2: Load Parameter Database</vt:lpstr>
      <vt:lpstr>Setup 3: Tas Box Settings in TasAlyser</vt:lpstr>
      <vt:lpstr>About Calibration</vt:lpstr>
      <vt:lpstr>Quick Sensor Test</vt:lpstr>
      <vt:lpstr>Step 4: Check Wave Recorder Settings</vt:lpstr>
      <vt:lpstr>About Test Runs</vt:lpstr>
      <vt:lpstr>Test Run Control</vt:lpstr>
      <vt:lpstr>Try your first recording!</vt:lpstr>
      <vt:lpstr>Multimeter Main Windows</vt:lpstr>
      <vt:lpstr>Using the ‘Scope’</vt:lpstr>
      <vt:lpstr>Signal Processing Chain (simplified)</vt:lpstr>
      <vt:lpstr>Start playing!</vt:lpstr>
      <vt:lpstr>Where to go from here</vt:lpstr>
      <vt:lpstr>Setting up Analog Value Measurement</vt:lpstr>
      <vt:lpstr>Setting up Speed Detection</vt:lpstr>
      <vt:lpstr>Setting up Speed Pulse Detection</vt:lpstr>
      <vt:lpstr>FFT Parameters</vt:lpstr>
      <vt:lpstr>More on FFT parameters</vt:lpstr>
      <vt:lpstr>Signal Setup in Parameter Database</vt:lpstr>
      <vt:lpstr>Changing Signal Definitions</vt:lpstr>
      <vt:lpstr>Signal Groups</vt:lpstr>
      <vt:lpstr>Finish</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use Multimeter</dc:title>
  <dc:creator>Holger Behme-Jahns</dc:creator>
  <cp:lastModifiedBy>Holger Behme-Jahns</cp:lastModifiedBy>
  <cp:revision>68</cp:revision>
  <dcterms:created xsi:type="dcterms:W3CDTF">2019-05-16T06:30:25Z</dcterms:created>
  <dcterms:modified xsi:type="dcterms:W3CDTF">2022-04-26T10:50:33Z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b234c16-2ac0-4d2f-93d7-57af8b3547a8_Enabled">
    <vt:lpwstr>true</vt:lpwstr>
  </property>
  <property fmtid="{D5CDD505-2E9C-101B-9397-08002B2CF9AE}" pid="3" name="MSIP_Label_7b234c16-2ac0-4d2f-93d7-57af8b3547a8_SetDate">
    <vt:lpwstr>2022-04-26T10:50:33Z</vt:lpwstr>
  </property>
  <property fmtid="{D5CDD505-2E9C-101B-9397-08002B2CF9AE}" pid="4" name="MSIP_Label_7b234c16-2ac0-4d2f-93d7-57af8b3547a8_Method">
    <vt:lpwstr>Privileged</vt:lpwstr>
  </property>
  <property fmtid="{D5CDD505-2E9C-101B-9397-08002B2CF9AE}" pid="5" name="MSIP_Label_7b234c16-2ac0-4d2f-93d7-57af8b3547a8_Name">
    <vt:lpwstr>Confidential - Internal</vt:lpwstr>
  </property>
  <property fmtid="{D5CDD505-2E9C-101B-9397-08002B2CF9AE}" pid="6" name="MSIP_Label_7b234c16-2ac0-4d2f-93d7-57af8b3547a8_SiteId">
    <vt:lpwstr>6cce74a3-3975-45e0-9893-b072988b30b6</vt:lpwstr>
  </property>
  <property fmtid="{D5CDD505-2E9C-101B-9397-08002B2CF9AE}" pid="7" name="MSIP_Label_7b234c16-2ac0-4d2f-93d7-57af8b3547a8_ActionId">
    <vt:lpwstr>abc37757-b76e-4205-b2b6-55ad81fd2fd3</vt:lpwstr>
  </property>
  <property fmtid="{D5CDD505-2E9C-101B-9397-08002B2CF9AE}" pid="8" name="MSIP_Label_7b234c16-2ac0-4d2f-93d7-57af8b3547a8_ContentBits">
    <vt:lpwstr>2</vt:lpwstr>
  </property>
</Properties>
</file>